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75" r:id="rId6"/>
    <p:sldId id="276" r:id="rId7"/>
    <p:sldId id="260" r:id="rId8"/>
    <p:sldId id="279" r:id="rId9"/>
    <p:sldId id="280" r:id="rId10"/>
    <p:sldId id="277" r:id="rId11"/>
    <p:sldId id="261" r:id="rId12"/>
    <p:sldId id="264" r:id="rId13"/>
    <p:sldId id="281" r:id="rId14"/>
    <p:sldId id="266" r:id="rId15"/>
    <p:sldId id="267" r:id="rId16"/>
    <p:sldId id="284" r:id="rId17"/>
    <p:sldId id="282" r:id="rId18"/>
    <p:sldId id="272" r:id="rId19"/>
    <p:sldId id="269" r:id="rId20"/>
    <p:sldId id="270" r:id="rId21"/>
    <p:sldId id="271" r:id="rId22"/>
    <p:sldId id="28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9BA70-C309-4027-A1E4-C4331E05A6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4347A5-3A2A-411B-B40A-679DB382E531}">
      <dgm:prSet/>
      <dgm:spPr/>
      <dgm:t>
        <a:bodyPr/>
        <a:lstStyle/>
        <a:p>
          <a:r>
            <a:rPr lang="en-US" b="0" i="0"/>
            <a:t>From the given data, I aim to select only necessary columns and add more feature-enriched columns.</a:t>
          </a:r>
          <a:endParaRPr lang="en-US"/>
        </a:p>
      </dgm:t>
    </dgm:pt>
    <dgm:pt modelId="{B82D3538-0F24-4783-8C3B-606E343727B1}" type="parTrans" cxnId="{6A4B50B2-BAF7-4F50-B813-89BFCC792033}">
      <dgm:prSet/>
      <dgm:spPr/>
      <dgm:t>
        <a:bodyPr/>
        <a:lstStyle/>
        <a:p>
          <a:endParaRPr lang="en-US"/>
        </a:p>
      </dgm:t>
    </dgm:pt>
    <dgm:pt modelId="{306F4E58-F9F9-4378-AB43-1B2B774F6A72}" type="sibTrans" cxnId="{6A4B50B2-BAF7-4F50-B813-89BFCC792033}">
      <dgm:prSet/>
      <dgm:spPr/>
      <dgm:t>
        <a:bodyPr/>
        <a:lstStyle/>
        <a:p>
          <a:endParaRPr lang="en-US"/>
        </a:p>
      </dgm:t>
    </dgm:pt>
    <dgm:pt modelId="{8407D5CF-9610-4804-82DD-504E4708182A}">
      <dgm:prSet/>
      <dgm:spPr/>
      <dgm:t>
        <a:bodyPr/>
        <a:lstStyle/>
        <a:p>
          <a:r>
            <a:rPr lang="en-US" b="0" i="0"/>
            <a:t>The primary focus is on inspection scores, which we want to analyze by grouping them first. </a:t>
          </a:r>
          <a:endParaRPr lang="en-US"/>
        </a:p>
      </dgm:t>
    </dgm:pt>
    <dgm:pt modelId="{0004B681-784B-49E1-B2BD-BD78111056F6}" type="parTrans" cxnId="{BB453B0A-FC29-4796-A6A8-429E20D14392}">
      <dgm:prSet/>
      <dgm:spPr/>
      <dgm:t>
        <a:bodyPr/>
        <a:lstStyle/>
        <a:p>
          <a:endParaRPr lang="en-US"/>
        </a:p>
      </dgm:t>
    </dgm:pt>
    <dgm:pt modelId="{A0450360-D320-4F50-90F1-04BC1461D1BA}" type="sibTrans" cxnId="{BB453B0A-FC29-4796-A6A8-429E20D14392}">
      <dgm:prSet/>
      <dgm:spPr/>
      <dgm:t>
        <a:bodyPr/>
        <a:lstStyle/>
        <a:p>
          <a:endParaRPr lang="en-US"/>
        </a:p>
      </dgm:t>
    </dgm:pt>
    <dgm:pt modelId="{944BAB2F-DB29-4D0B-B087-1B3AFA36873C}">
      <dgm:prSet/>
      <dgm:spPr/>
      <dgm:t>
        <a:bodyPr/>
        <a:lstStyle/>
        <a:p>
          <a:r>
            <a:rPr lang="en-US" b="0" i="0"/>
            <a:t>We'll then examine the types of inspections they underwent, which are already categorized as scheduled or unscheduled. </a:t>
          </a:r>
          <a:endParaRPr lang="en-US"/>
        </a:p>
      </dgm:t>
    </dgm:pt>
    <dgm:pt modelId="{1A3155D5-CF10-4525-932A-A90F95535E5A}" type="parTrans" cxnId="{F21B617C-D8E9-4C23-B708-4628AABD760E}">
      <dgm:prSet/>
      <dgm:spPr/>
      <dgm:t>
        <a:bodyPr/>
        <a:lstStyle/>
        <a:p>
          <a:endParaRPr lang="en-US"/>
        </a:p>
      </dgm:t>
    </dgm:pt>
    <dgm:pt modelId="{158DDBBD-621E-4F8B-AAD1-E28FC7B729E8}" type="sibTrans" cxnId="{F21B617C-D8E9-4C23-B708-4628AABD760E}">
      <dgm:prSet/>
      <dgm:spPr/>
      <dgm:t>
        <a:bodyPr/>
        <a:lstStyle/>
        <a:p>
          <a:endParaRPr lang="en-US"/>
        </a:p>
      </dgm:t>
    </dgm:pt>
    <dgm:pt modelId="{B4FF201A-1EFA-408F-B0C0-04D514F252D5}">
      <dgm:prSet/>
      <dgm:spPr/>
      <dgm:t>
        <a:bodyPr/>
        <a:lstStyle/>
        <a:p>
          <a:r>
            <a:rPr lang="en-US" b="0" i="0"/>
            <a:t>Additionally, the data identifies risk categories as low risk, moderate risk, and high risk. </a:t>
          </a:r>
          <a:endParaRPr lang="en-US"/>
        </a:p>
      </dgm:t>
    </dgm:pt>
    <dgm:pt modelId="{D4BECE86-51FA-46C1-896C-AE5BC70034F0}" type="parTrans" cxnId="{24253651-4AB2-4244-AA6A-39535A6F65F0}">
      <dgm:prSet/>
      <dgm:spPr/>
      <dgm:t>
        <a:bodyPr/>
        <a:lstStyle/>
        <a:p>
          <a:endParaRPr lang="en-US"/>
        </a:p>
      </dgm:t>
    </dgm:pt>
    <dgm:pt modelId="{2B384F09-121E-4441-B7AE-C650541283A3}" type="sibTrans" cxnId="{24253651-4AB2-4244-AA6A-39535A6F65F0}">
      <dgm:prSet/>
      <dgm:spPr/>
      <dgm:t>
        <a:bodyPr/>
        <a:lstStyle/>
        <a:p>
          <a:endParaRPr lang="en-US"/>
        </a:p>
      </dgm:t>
    </dgm:pt>
    <dgm:pt modelId="{D252132F-4CE2-4C46-89B7-DC19B6E8DAAE}">
      <dgm:prSet/>
      <dgm:spPr/>
      <dgm:t>
        <a:bodyPr/>
        <a:lstStyle/>
        <a:p>
          <a:r>
            <a:rPr lang="en-US" b="0" i="0"/>
            <a:t>We'll also consider the violation description and inspection year.</a:t>
          </a:r>
          <a:endParaRPr lang="en-US"/>
        </a:p>
      </dgm:t>
    </dgm:pt>
    <dgm:pt modelId="{8A0CA0A2-5578-43D8-A02B-94C991516EA4}" type="parTrans" cxnId="{774B2045-AAC4-4326-9801-02154F514B7E}">
      <dgm:prSet/>
      <dgm:spPr/>
      <dgm:t>
        <a:bodyPr/>
        <a:lstStyle/>
        <a:p>
          <a:endParaRPr lang="en-US"/>
        </a:p>
      </dgm:t>
    </dgm:pt>
    <dgm:pt modelId="{57AB8EA7-9913-42B3-BFBC-EA9B8E608644}" type="sibTrans" cxnId="{774B2045-AAC4-4326-9801-02154F514B7E}">
      <dgm:prSet/>
      <dgm:spPr/>
      <dgm:t>
        <a:bodyPr/>
        <a:lstStyle/>
        <a:p>
          <a:endParaRPr lang="en-US"/>
        </a:p>
      </dgm:t>
    </dgm:pt>
    <dgm:pt modelId="{C93B6702-FF3C-444D-B3B4-37019277BAB8}" type="pres">
      <dgm:prSet presAssocID="{8229BA70-C309-4027-A1E4-C4331E05A61A}" presName="outerComposite" presStyleCnt="0">
        <dgm:presLayoutVars>
          <dgm:chMax val="5"/>
          <dgm:dir/>
          <dgm:resizeHandles val="exact"/>
        </dgm:presLayoutVars>
      </dgm:prSet>
      <dgm:spPr/>
    </dgm:pt>
    <dgm:pt modelId="{05966E5B-A1C4-4B17-9817-22D7F4C4A2B1}" type="pres">
      <dgm:prSet presAssocID="{8229BA70-C309-4027-A1E4-C4331E05A61A}" presName="dummyMaxCanvas" presStyleCnt="0">
        <dgm:presLayoutVars/>
      </dgm:prSet>
      <dgm:spPr/>
    </dgm:pt>
    <dgm:pt modelId="{380713B4-1E37-406D-93A9-A759C05D4F21}" type="pres">
      <dgm:prSet presAssocID="{8229BA70-C309-4027-A1E4-C4331E05A61A}" presName="FiveNodes_1" presStyleLbl="node1" presStyleIdx="0" presStyleCnt="5">
        <dgm:presLayoutVars>
          <dgm:bulletEnabled val="1"/>
        </dgm:presLayoutVars>
      </dgm:prSet>
      <dgm:spPr/>
    </dgm:pt>
    <dgm:pt modelId="{96FD0A55-C10A-4A23-A7D2-3D4D5FEF93C6}" type="pres">
      <dgm:prSet presAssocID="{8229BA70-C309-4027-A1E4-C4331E05A61A}" presName="FiveNodes_2" presStyleLbl="node1" presStyleIdx="1" presStyleCnt="5">
        <dgm:presLayoutVars>
          <dgm:bulletEnabled val="1"/>
        </dgm:presLayoutVars>
      </dgm:prSet>
      <dgm:spPr/>
    </dgm:pt>
    <dgm:pt modelId="{BF78E926-BC5E-4736-87D5-D9204E8E4CEB}" type="pres">
      <dgm:prSet presAssocID="{8229BA70-C309-4027-A1E4-C4331E05A61A}" presName="FiveNodes_3" presStyleLbl="node1" presStyleIdx="2" presStyleCnt="5">
        <dgm:presLayoutVars>
          <dgm:bulletEnabled val="1"/>
        </dgm:presLayoutVars>
      </dgm:prSet>
      <dgm:spPr/>
    </dgm:pt>
    <dgm:pt modelId="{CAA118C8-64B5-417B-A86C-A7B95C5F86CB}" type="pres">
      <dgm:prSet presAssocID="{8229BA70-C309-4027-A1E4-C4331E05A61A}" presName="FiveNodes_4" presStyleLbl="node1" presStyleIdx="3" presStyleCnt="5">
        <dgm:presLayoutVars>
          <dgm:bulletEnabled val="1"/>
        </dgm:presLayoutVars>
      </dgm:prSet>
      <dgm:spPr/>
    </dgm:pt>
    <dgm:pt modelId="{A435AB4F-B62B-4AFF-AE8C-75E8B1C61D65}" type="pres">
      <dgm:prSet presAssocID="{8229BA70-C309-4027-A1E4-C4331E05A61A}" presName="FiveNodes_5" presStyleLbl="node1" presStyleIdx="4" presStyleCnt="5">
        <dgm:presLayoutVars>
          <dgm:bulletEnabled val="1"/>
        </dgm:presLayoutVars>
      </dgm:prSet>
      <dgm:spPr/>
    </dgm:pt>
    <dgm:pt modelId="{11C28F0D-E352-4984-A55E-B91BF1004BEA}" type="pres">
      <dgm:prSet presAssocID="{8229BA70-C309-4027-A1E4-C4331E05A61A}" presName="FiveConn_1-2" presStyleLbl="fgAccFollowNode1" presStyleIdx="0" presStyleCnt="4">
        <dgm:presLayoutVars>
          <dgm:bulletEnabled val="1"/>
        </dgm:presLayoutVars>
      </dgm:prSet>
      <dgm:spPr/>
    </dgm:pt>
    <dgm:pt modelId="{46E8C58C-44B5-4153-9B8B-18449F21BD8D}" type="pres">
      <dgm:prSet presAssocID="{8229BA70-C309-4027-A1E4-C4331E05A61A}" presName="FiveConn_2-3" presStyleLbl="fgAccFollowNode1" presStyleIdx="1" presStyleCnt="4">
        <dgm:presLayoutVars>
          <dgm:bulletEnabled val="1"/>
        </dgm:presLayoutVars>
      </dgm:prSet>
      <dgm:spPr/>
    </dgm:pt>
    <dgm:pt modelId="{DDACE98B-8149-4DEA-87E7-A5D1E6C320DA}" type="pres">
      <dgm:prSet presAssocID="{8229BA70-C309-4027-A1E4-C4331E05A61A}" presName="FiveConn_3-4" presStyleLbl="fgAccFollowNode1" presStyleIdx="2" presStyleCnt="4">
        <dgm:presLayoutVars>
          <dgm:bulletEnabled val="1"/>
        </dgm:presLayoutVars>
      </dgm:prSet>
      <dgm:spPr/>
    </dgm:pt>
    <dgm:pt modelId="{CBB41D90-9605-4CCE-AA92-E5C7C3A3A02C}" type="pres">
      <dgm:prSet presAssocID="{8229BA70-C309-4027-A1E4-C4331E05A61A}" presName="FiveConn_4-5" presStyleLbl="fgAccFollowNode1" presStyleIdx="3" presStyleCnt="4">
        <dgm:presLayoutVars>
          <dgm:bulletEnabled val="1"/>
        </dgm:presLayoutVars>
      </dgm:prSet>
      <dgm:spPr/>
    </dgm:pt>
    <dgm:pt modelId="{453E39F7-81A8-4373-AE96-64F1EF639B9F}" type="pres">
      <dgm:prSet presAssocID="{8229BA70-C309-4027-A1E4-C4331E05A61A}" presName="FiveNodes_1_text" presStyleLbl="node1" presStyleIdx="4" presStyleCnt="5">
        <dgm:presLayoutVars>
          <dgm:bulletEnabled val="1"/>
        </dgm:presLayoutVars>
      </dgm:prSet>
      <dgm:spPr/>
    </dgm:pt>
    <dgm:pt modelId="{0DAE5B74-7387-46D7-9000-DA7249399823}" type="pres">
      <dgm:prSet presAssocID="{8229BA70-C309-4027-A1E4-C4331E05A61A}" presName="FiveNodes_2_text" presStyleLbl="node1" presStyleIdx="4" presStyleCnt="5">
        <dgm:presLayoutVars>
          <dgm:bulletEnabled val="1"/>
        </dgm:presLayoutVars>
      </dgm:prSet>
      <dgm:spPr/>
    </dgm:pt>
    <dgm:pt modelId="{D166FE6D-4FD2-4566-B17E-7D3777953194}" type="pres">
      <dgm:prSet presAssocID="{8229BA70-C309-4027-A1E4-C4331E05A61A}" presName="FiveNodes_3_text" presStyleLbl="node1" presStyleIdx="4" presStyleCnt="5">
        <dgm:presLayoutVars>
          <dgm:bulletEnabled val="1"/>
        </dgm:presLayoutVars>
      </dgm:prSet>
      <dgm:spPr/>
    </dgm:pt>
    <dgm:pt modelId="{4D8BAAEF-7CA5-4305-B849-F0D81EB9FCE3}" type="pres">
      <dgm:prSet presAssocID="{8229BA70-C309-4027-A1E4-C4331E05A61A}" presName="FiveNodes_4_text" presStyleLbl="node1" presStyleIdx="4" presStyleCnt="5">
        <dgm:presLayoutVars>
          <dgm:bulletEnabled val="1"/>
        </dgm:presLayoutVars>
      </dgm:prSet>
      <dgm:spPr/>
    </dgm:pt>
    <dgm:pt modelId="{DD16B615-4414-4884-B430-543218429DFA}" type="pres">
      <dgm:prSet presAssocID="{8229BA70-C309-4027-A1E4-C4331E05A61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0F5E802-CD1D-46EA-8685-66A92D86415C}" type="presOf" srcId="{944BAB2F-DB29-4D0B-B087-1B3AFA36873C}" destId="{BF78E926-BC5E-4736-87D5-D9204E8E4CEB}" srcOrd="0" destOrd="0" presId="urn:microsoft.com/office/officeart/2005/8/layout/vProcess5"/>
    <dgm:cxn modelId="{BB453B0A-FC29-4796-A6A8-429E20D14392}" srcId="{8229BA70-C309-4027-A1E4-C4331E05A61A}" destId="{8407D5CF-9610-4804-82DD-504E4708182A}" srcOrd="1" destOrd="0" parTransId="{0004B681-784B-49E1-B2BD-BD78111056F6}" sibTransId="{A0450360-D320-4F50-90F1-04BC1461D1BA}"/>
    <dgm:cxn modelId="{1C81160D-3BD5-47A0-AA48-2ABE64E47D43}" type="presOf" srcId="{944BAB2F-DB29-4D0B-B087-1B3AFA36873C}" destId="{D166FE6D-4FD2-4566-B17E-7D3777953194}" srcOrd="1" destOrd="0" presId="urn:microsoft.com/office/officeart/2005/8/layout/vProcess5"/>
    <dgm:cxn modelId="{01560634-C9A1-4E18-BB79-CC3425A15016}" type="presOf" srcId="{8229BA70-C309-4027-A1E4-C4331E05A61A}" destId="{C93B6702-FF3C-444D-B3B4-37019277BAB8}" srcOrd="0" destOrd="0" presId="urn:microsoft.com/office/officeart/2005/8/layout/vProcess5"/>
    <dgm:cxn modelId="{774B2045-AAC4-4326-9801-02154F514B7E}" srcId="{8229BA70-C309-4027-A1E4-C4331E05A61A}" destId="{D252132F-4CE2-4C46-89B7-DC19B6E8DAAE}" srcOrd="4" destOrd="0" parTransId="{8A0CA0A2-5578-43D8-A02B-94C991516EA4}" sibTransId="{57AB8EA7-9913-42B3-BFBC-EA9B8E608644}"/>
    <dgm:cxn modelId="{9C9F7E4C-DA30-475C-866E-2048B382B287}" type="presOf" srcId="{158DDBBD-621E-4F8B-AAD1-E28FC7B729E8}" destId="{DDACE98B-8149-4DEA-87E7-A5D1E6C320DA}" srcOrd="0" destOrd="0" presId="urn:microsoft.com/office/officeart/2005/8/layout/vProcess5"/>
    <dgm:cxn modelId="{3872574D-45D4-419F-B26C-D82940C9A415}" type="presOf" srcId="{2B384F09-121E-4441-B7AE-C650541283A3}" destId="{CBB41D90-9605-4CCE-AA92-E5C7C3A3A02C}" srcOrd="0" destOrd="0" presId="urn:microsoft.com/office/officeart/2005/8/layout/vProcess5"/>
    <dgm:cxn modelId="{24253651-4AB2-4244-AA6A-39535A6F65F0}" srcId="{8229BA70-C309-4027-A1E4-C4331E05A61A}" destId="{B4FF201A-1EFA-408F-B0C0-04D514F252D5}" srcOrd="3" destOrd="0" parTransId="{D4BECE86-51FA-46C1-896C-AE5BC70034F0}" sibTransId="{2B384F09-121E-4441-B7AE-C650541283A3}"/>
    <dgm:cxn modelId="{3FC8B555-B426-4D47-ACD0-AEBDAF6AF4E6}" type="presOf" srcId="{306F4E58-F9F9-4378-AB43-1B2B774F6A72}" destId="{11C28F0D-E352-4984-A55E-B91BF1004BEA}" srcOrd="0" destOrd="0" presId="urn:microsoft.com/office/officeart/2005/8/layout/vProcess5"/>
    <dgm:cxn modelId="{F21B617C-D8E9-4C23-B708-4628AABD760E}" srcId="{8229BA70-C309-4027-A1E4-C4331E05A61A}" destId="{944BAB2F-DB29-4D0B-B087-1B3AFA36873C}" srcOrd="2" destOrd="0" parTransId="{1A3155D5-CF10-4525-932A-A90F95535E5A}" sibTransId="{158DDBBD-621E-4F8B-AAD1-E28FC7B729E8}"/>
    <dgm:cxn modelId="{172841A9-3ACF-4066-8480-EC60D1000533}" type="presOf" srcId="{A0450360-D320-4F50-90F1-04BC1461D1BA}" destId="{46E8C58C-44B5-4153-9B8B-18449F21BD8D}" srcOrd="0" destOrd="0" presId="urn:microsoft.com/office/officeart/2005/8/layout/vProcess5"/>
    <dgm:cxn modelId="{E4B2B7AD-9D5B-4C86-8723-F8D16D3670B9}" type="presOf" srcId="{B4FF201A-1EFA-408F-B0C0-04D514F252D5}" destId="{CAA118C8-64B5-417B-A86C-A7B95C5F86CB}" srcOrd="0" destOrd="0" presId="urn:microsoft.com/office/officeart/2005/8/layout/vProcess5"/>
    <dgm:cxn modelId="{6A4B50B2-BAF7-4F50-B813-89BFCC792033}" srcId="{8229BA70-C309-4027-A1E4-C4331E05A61A}" destId="{7C4347A5-3A2A-411B-B40A-679DB382E531}" srcOrd="0" destOrd="0" parTransId="{B82D3538-0F24-4783-8C3B-606E343727B1}" sibTransId="{306F4E58-F9F9-4378-AB43-1B2B774F6A72}"/>
    <dgm:cxn modelId="{C38AB4B6-3CD9-4A64-B3A1-A35C8BD85F09}" type="presOf" srcId="{7C4347A5-3A2A-411B-B40A-679DB382E531}" destId="{453E39F7-81A8-4373-AE96-64F1EF639B9F}" srcOrd="1" destOrd="0" presId="urn:microsoft.com/office/officeart/2005/8/layout/vProcess5"/>
    <dgm:cxn modelId="{C3967EBD-D272-4976-8350-F90C9AE1492E}" type="presOf" srcId="{8407D5CF-9610-4804-82DD-504E4708182A}" destId="{96FD0A55-C10A-4A23-A7D2-3D4D5FEF93C6}" srcOrd="0" destOrd="0" presId="urn:microsoft.com/office/officeart/2005/8/layout/vProcess5"/>
    <dgm:cxn modelId="{FD3B71CA-574A-4DD6-895E-D3F199BF43E7}" type="presOf" srcId="{7C4347A5-3A2A-411B-B40A-679DB382E531}" destId="{380713B4-1E37-406D-93A9-A759C05D4F21}" srcOrd="0" destOrd="0" presId="urn:microsoft.com/office/officeart/2005/8/layout/vProcess5"/>
    <dgm:cxn modelId="{96AB2ED9-922A-42EF-A125-B8BF9623BA54}" type="presOf" srcId="{8407D5CF-9610-4804-82DD-504E4708182A}" destId="{0DAE5B74-7387-46D7-9000-DA7249399823}" srcOrd="1" destOrd="0" presId="urn:microsoft.com/office/officeart/2005/8/layout/vProcess5"/>
    <dgm:cxn modelId="{6853A4DA-45FE-4593-8201-1D9DE6FF5929}" type="presOf" srcId="{B4FF201A-1EFA-408F-B0C0-04D514F252D5}" destId="{4D8BAAEF-7CA5-4305-B849-F0D81EB9FCE3}" srcOrd="1" destOrd="0" presId="urn:microsoft.com/office/officeart/2005/8/layout/vProcess5"/>
    <dgm:cxn modelId="{DD096CE7-AC01-4761-AB25-A6F1F0758E1A}" type="presOf" srcId="{D252132F-4CE2-4C46-89B7-DC19B6E8DAAE}" destId="{DD16B615-4414-4884-B430-543218429DFA}" srcOrd="1" destOrd="0" presId="urn:microsoft.com/office/officeart/2005/8/layout/vProcess5"/>
    <dgm:cxn modelId="{05F7F4F6-E3B4-4A06-AAF5-D2BEB5DF201C}" type="presOf" srcId="{D252132F-4CE2-4C46-89B7-DC19B6E8DAAE}" destId="{A435AB4F-B62B-4AFF-AE8C-75E8B1C61D65}" srcOrd="0" destOrd="0" presId="urn:microsoft.com/office/officeart/2005/8/layout/vProcess5"/>
    <dgm:cxn modelId="{1FE30A05-FB5C-4703-8F7A-5C12D051DB17}" type="presParOf" srcId="{C93B6702-FF3C-444D-B3B4-37019277BAB8}" destId="{05966E5B-A1C4-4B17-9817-22D7F4C4A2B1}" srcOrd="0" destOrd="0" presId="urn:microsoft.com/office/officeart/2005/8/layout/vProcess5"/>
    <dgm:cxn modelId="{E9E6D08C-3AD7-4846-B03E-632C778B958D}" type="presParOf" srcId="{C93B6702-FF3C-444D-B3B4-37019277BAB8}" destId="{380713B4-1E37-406D-93A9-A759C05D4F21}" srcOrd="1" destOrd="0" presId="urn:microsoft.com/office/officeart/2005/8/layout/vProcess5"/>
    <dgm:cxn modelId="{4E1646B8-21B1-4B84-A949-6874A4671F4C}" type="presParOf" srcId="{C93B6702-FF3C-444D-B3B4-37019277BAB8}" destId="{96FD0A55-C10A-4A23-A7D2-3D4D5FEF93C6}" srcOrd="2" destOrd="0" presId="urn:microsoft.com/office/officeart/2005/8/layout/vProcess5"/>
    <dgm:cxn modelId="{ED0E3876-1C37-4801-9AC9-83424E56DBC6}" type="presParOf" srcId="{C93B6702-FF3C-444D-B3B4-37019277BAB8}" destId="{BF78E926-BC5E-4736-87D5-D9204E8E4CEB}" srcOrd="3" destOrd="0" presId="urn:microsoft.com/office/officeart/2005/8/layout/vProcess5"/>
    <dgm:cxn modelId="{346F4683-B047-4DB7-B520-BF536D5CA309}" type="presParOf" srcId="{C93B6702-FF3C-444D-B3B4-37019277BAB8}" destId="{CAA118C8-64B5-417B-A86C-A7B95C5F86CB}" srcOrd="4" destOrd="0" presId="urn:microsoft.com/office/officeart/2005/8/layout/vProcess5"/>
    <dgm:cxn modelId="{34DA95CD-E6BE-4A49-BDF7-7B3C5B21CFD9}" type="presParOf" srcId="{C93B6702-FF3C-444D-B3B4-37019277BAB8}" destId="{A435AB4F-B62B-4AFF-AE8C-75E8B1C61D65}" srcOrd="5" destOrd="0" presId="urn:microsoft.com/office/officeart/2005/8/layout/vProcess5"/>
    <dgm:cxn modelId="{E1C85B05-8BDF-42FF-AEE4-8218901454A9}" type="presParOf" srcId="{C93B6702-FF3C-444D-B3B4-37019277BAB8}" destId="{11C28F0D-E352-4984-A55E-B91BF1004BEA}" srcOrd="6" destOrd="0" presId="urn:microsoft.com/office/officeart/2005/8/layout/vProcess5"/>
    <dgm:cxn modelId="{37DE6062-0B36-4445-A824-BAA5C130BBAA}" type="presParOf" srcId="{C93B6702-FF3C-444D-B3B4-37019277BAB8}" destId="{46E8C58C-44B5-4153-9B8B-18449F21BD8D}" srcOrd="7" destOrd="0" presId="urn:microsoft.com/office/officeart/2005/8/layout/vProcess5"/>
    <dgm:cxn modelId="{1CC0A4AD-E210-4FAC-922D-171D9B8E4499}" type="presParOf" srcId="{C93B6702-FF3C-444D-B3B4-37019277BAB8}" destId="{DDACE98B-8149-4DEA-87E7-A5D1E6C320DA}" srcOrd="8" destOrd="0" presId="urn:microsoft.com/office/officeart/2005/8/layout/vProcess5"/>
    <dgm:cxn modelId="{706EA99C-DC00-4696-8B0A-4819662AA381}" type="presParOf" srcId="{C93B6702-FF3C-444D-B3B4-37019277BAB8}" destId="{CBB41D90-9605-4CCE-AA92-E5C7C3A3A02C}" srcOrd="9" destOrd="0" presId="urn:microsoft.com/office/officeart/2005/8/layout/vProcess5"/>
    <dgm:cxn modelId="{1CF13EEA-384A-4266-AF50-45AF3563C904}" type="presParOf" srcId="{C93B6702-FF3C-444D-B3B4-37019277BAB8}" destId="{453E39F7-81A8-4373-AE96-64F1EF639B9F}" srcOrd="10" destOrd="0" presId="urn:microsoft.com/office/officeart/2005/8/layout/vProcess5"/>
    <dgm:cxn modelId="{157333E9-A535-48DC-A7CB-5093541648C3}" type="presParOf" srcId="{C93B6702-FF3C-444D-B3B4-37019277BAB8}" destId="{0DAE5B74-7387-46D7-9000-DA7249399823}" srcOrd="11" destOrd="0" presId="urn:microsoft.com/office/officeart/2005/8/layout/vProcess5"/>
    <dgm:cxn modelId="{2E551BAE-E0D0-4F0C-BB24-6131C17B6C68}" type="presParOf" srcId="{C93B6702-FF3C-444D-B3B4-37019277BAB8}" destId="{D166FE6D-4FD2-4566-B17E-7D3777953194}" srcOrd="12" destOrd="0" presId="urn:microsoft.com/office/officeart/2005/8/layout/vProcess5"/>
    <dgm:cxn modelId="{7819D57C-8F18-4357-B75C-CAD8DDA0811C}" type="presParOf" srcId="{C93B6702-FF3C-444D-B3B4-37019277BAB8}" destId="{4D8BAAEF-7CA5-4305-B849-F0D81EB9FCE3}" srcOrd="13" destOrd="0" presId="urn:microsoft.com/office/officeart/2005/8/layout/vProcess5"/>
    <dgm:cxn modelId="{0096DB58-7533-4011-A78B-D7E8BF0B5680}" type="presParOf" srcId="{C93B6702-FF3C-444D-B3B4-37019277BAB8}" destId="{DD16B615-4414-4884-B430-543218429DF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86FFDD-A146-4201-BF29-3868C8F7696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3379EC-7A34-49DB-B51C-B6E5167D5D9F}">
      <dgm:prSet/>
      <dgm:spPr/>
      <dgm:t>
        <a:bodyPr/>
        <a:lstStyle/>
        <a:p>
          <a:r>
            <a:rPr lang="en-US" b="0" i="0"/>
            <a:t>For the risk category effect on public health, I am initiating two columns: one for risk category and another for ratings based on the risk.</a:t>
          </a:r>
          <a:endParaRPr lang="en-US"/>
        </a:p>
      </dgm:t>
    </dgm:pt>
    <dgm:pt modelId="{06F77693-440E-4627-9FAD-94B5265689BD}" type="parTrans" cxnId="{ACB845E0-A436-4C4B-A0D4-992D29AA3A67}">
      <dgm:prSet/>
      <dgm:spPr/>
      <dgm:t>
        <a:bodyPr/>
        <a:lstStyle/>
        <a:p>
          <a:endParaRPr lang="en-US"/>
        </a:p>
      </dgm:t>
    </dgm:pt>
    <dgm:pt modelId="{1DFDB24D-9D8F-48F8-8839-CF4C5F5EC2F8}" type="sibTrans" cxnId="{ACB845E0-A436-4C4B-A0D4-992D29AA3A67}">
      <dgm:prSet/>
      <dgm:spPr/>
      <dgm:t>
        <a:bodyPr/>
        <a:lstStyle/>
        <a:p>
          <a:endParaRPr lang="en-US"/>
        </a:p>
      </dgm:t>
    </dgm:pt>
    <dgm:pt modelId="{D9BF99EE-B49E-45B5-8B8F-BBE8C2A40669}">
      <dgm:prSet/>
      <dgm:spPr/>
      <dgm:t>
        <a:bodyPr/>
        <a:lstStyle/>
        <a:p>
          <a:r>
            <a:rPr lang="en-US" b="0" i="0"/>
            <a:t>High Risk with a risk of foodborne illness, they will be assigned a rating of 0 stars.</a:t>
          </a:r>
          <a:endParaRPr lang="en-US"/>
        </a:p>
      </dgm:t>
    </dgm:pt>
    <dgm:pt modelId="{C4FEA741-F8FD-4217-9899-AFBC5EDFB13B}" type="parTrans" cxnId="{EC2F5661-92E3-4E0C-9CC1-258BE32D59F6}">
      <dgm:prSet/>
      <dgm:spPr/>
      <dgm:t>
        <a:bodyPr/>
        <a:lstStyle/>
        <a:p>
          <a:endParaRPr lang="en-US"/>
        </a:p>
      </dgm:t>
    </dgm:pt>
    <dgm:pt modelId="{8D8CB989-005D-4152-9B35-A844759CA437}" type="sibTrans" cxnId="{EC2F5661-92E3-4E0C-9CC1-258BE32D59F6}">
      <dgm:prSet/>
      <dgm:spPr/>
      <dgm:t>
        <a:bodyPr/>
        <a:lstStyle/>
        <a:p>
          <a:endParaRPr lang="en-US"/>
        </a:p>
      </dgm:t>
    </dgm:pt>
    <dgm:pt modelId="{8BE8428A-D7E9-40BD-B552-854B3C701F9A}">
      <dgm:prSet/>
      <dgm:spPr/>
      <dgm:t>
        <a:bodyPr/>
        <a:lstStyle/>
        <a:p>
          <a:r>
            <a:rPr lang="en-US" b="0" i="0"/>
            <a:t>Moderate Risk with a risk of </a:t>
          </a:r>
          <a:r>
            <a:rPr lang="de-DE" b="0" i="0"/>
            <a:t>Dizziness</a:t>
          </a:r>
          <a:r>
            <a:rPr lang="en-US" b="0" i="0"/>
            <a:t> will receive ratings of 3 .5 stars.</a:t>
          </a:r>
          <a:endParaRPr lang="en-US"/>
        </a:p>
      </dgm:t>
    </dgm:pt>
    <dgm:pt modelId="{5DA636CC-E53A-4B15-910C-2E494157939A}" type="parTrans" cxnId="{82037AE5-F18F-4588-8F8D-493FA93C0968}">
      <dgm:prSet/>
      <dgm:spPr/>
      <dgm:t>
        <a:bodyPr/>
        <a:lstStyle/>
        <a:p>
          <a:endParaRPr lang="en-US"/>
        </a:p>
      </dgm:t>
    </dgm:pt>
    <dgm:pt modelId="{69AD0B5E-962D-489B-AE5A-28177D4975D3}" type="sibTrans" cxnId="{82037AE5-F18F-4588-8F8D-493FA93C0968}">
      <dgm:prSet/>
      <dgm:spPr/>
      <dgm:t>
        <a:bodyPr/>
        <a:lstStyle/>
        <a:p>
          <a:endParaRPr lang="en-US"/>
        </a:p>
      </dgm:t>
    </dgm:pt>
    <dgm:pt modelId="{11EED2C5-1BAF-456B-9BE0-0D9AFBDD8D8D}">
      <dgm:prSet/>
      <dgm:spPr/>
      <dgm:t>
        <a:bodyPr/>
        <a:lstStyle/>
        <a:p>
          <a:r>
            <a:rPr lang="en-US" b="0" i="0"/>
            <a:t>Lastly, Low Risk with no immediate risk to public health will be given as 5-star rating."</a:t>
          </a:r>
          <a:endParaRPr lang="en-US"/>
        </a:p>
      </dgm:t>
    </dgm:pt>
    <dgm:pt modelId="{DB8FAB73-5558-40F6-BAB9-DF2E0632F34D}" type="parTrans" cxnId="{F74F9FAC-0530-41E8-BA40-3C1CC4F4E51A}">
      <dgm:prSet/>
      <dgm:spPr/>
      <dgm:t>
        <a:bodyPr/>
        <a:lstStyle/>
        <a:p>
          <a:endParaRPr lang="en-US"/>
        </a:p>
      </dgm:t>
    </dgm:pt>
    <dgm:pt modelId="{FA74A2D2-728A-4808-AD5C-8B1A0C13670F}" type="sibTrans" cxnId="{F74F9FAC-0530-41E8-BA40-3C1CC4F4E51A}">
      <dgm:prSet/>
      <dgm:spPr/>
      <dgm:t>
        <a:bodyPr/>
        <a:lstStyle/>
        <a:p>
          <a:endParaRPr lang="en-US"/>
        </a:p>
      </dgm:t>
    </dgm:pt>
    <dgm:pt modelId="{3CC6A304-2096-4DBD-9BA3-DE5D166F6176}" type="pres">
      <dgm:prSet presAssocID="{B486FFDD-A146-4201-BF29-3868C8F76968}" presName="outerComposite" presStyleCnt="0">
        <dgm:presLayoutVars>
          <dgm:chMax val="5"/>
          <dgm:dir/>
          <dgm:resizeHandles val="exact"/>
        </dgm:presLayoutVars>
      </dgm:prSet>
      <dgm:spPr/>
    </dgm:pt>
    <dgm:pt modelId="{A3284474-1D5C-425C-8EEC-42729AEB2B3B}" type="pres">
      <dgm:prSet presAssocID="{B486FFDD-A146-4201-BF29-3868C8F76968}" presName="dummyMaxCanvas" presStyleCnt="0">
        <dgm:presLayoutVars/>
      </dgm:prSet>
      <dgm:spPr/>
    </dgm:pt>
    <dgm:pt modelId="{296887D7-FE7C-4B95-95B5-B6502EE0F1CB}" type="pres">
      <dgm:prSet presAssocID="{B486FFDD-A146-4201-BF29-3868C8F76968}" presName="FourNodes_1" presStyleLbl="node1" presStyleIdx="0" presStyleCnt="4">
        <dgm:presLayoutVars>
          <dgm:bulletEnabled val="1"/>
        </dgm:presLayoutVars>
      </dgm:prSet>
      <dgm:spPr/>
    </dgm:pt>
    <dgm:pt modelId="{2DDCC061-6334-47D6-80E4-2DCCE6E71C44}" type="pres">
      <dgm:prSet presAssocID="{B486FFDD-A146-4201-BF29-3868C8F76968}" presName="FourNodes_2" presStyleLbl="node1" presStyleIdx="1" presStyleCnt="4">
        <dgm:presLayoutVars>
          <dgm:bulletEnabled val="1"/>
        </dgm:presLayoutVars>
      </dgm:prSet>
      <dgm:spPr/>
    </dgm:pt>
    <dgm:pt modelId="{E186C4EF-ADF1-4CEB-9B9F-CC8D748F2E22}" type="pres">
      <dgm:prSet presAssocID="{B486FFDD-A146-4201-BF29-3868C8F76968}" presName="FourNodes_3" presStyleLbl="node1" presStyleIdx="2" presStyleCnt="4">
        <dgm:presLayoutVars>
          <dgm:bulletEnabled val="1"/>
        </dgm:presLayoutVars>
      </dgm:prSet>
      <dgm:spPr/>
    </dgm:pt>
    <dgm:pt modelId="{044E4C19-41AC-4897-BA24-46154C6E2122}" type="pres">
      <dgm:prSet presAssocID="{B486FFDD-A146-4201-BF29-3868C8F76968}" presName="FourNodes_4" presStyleLbl="node1" presStyleIdx="3" presStyleCnt="4">
        <dgm:presLayoutVars>
          <dgm:bulletEnabled val="1"/>
        </dgm:presLayoutVars>
      </dgm:prSet>
      <dgm:spPr/>
    </dgm:pt>
    <dgm:pt modelId="{472648AF-5386-46EE-978F-602194837F59}" type="pres">
      <dgm:prSet presAssocID="{B486FFDD-A146-4201-BF29-3868C8F76968}" presName="FourConn_1-2" presStyleLbl="fgAccFollowNode1" presStyleIdx="0" presStyleCnt="3">
        <dgm:presLayoutVars>
          <dgm:bulletEnabled val="1"/>
        </dgm:presLayoutVars>
      </dgm:prSet>
      <dgm:spPr/>
    </dgm:pt>
    <dgm:pt modelId="{C020197F-B11C-4AE2-BEDB-7F92B137866F}" type="pres">
      <dgm:prSet presAssocID="{B486FFDD-A146-4201-BF29-3868C8F76968}" presName="FourConn_2-3" presStyleLbl="fgAccFollowNode1" presStyleIdx="1" presStyleCnt="3">
        <dgm:presLayoutVars>
          <dgm:bulletEnabled val="1"/>
        </dgm:presLayoutVars>
      </dgm:prSet>
      <dgm:spPr/>
    </dgm:pt>
    <dgm:pt modelId="{1E0F9CCB-8BC3-4805-BB34-036DA82BBF13}" type="pres">
      <dgm:prSet presAssocID="{B486FFDD-A146-4201-BF29-3868C8F76968}" presName="FourConn_3-4" presStyleLbl="fgAccFollowNode1" presStyleIdx="2" presStyleCnt="3">
        <dgm:presLayoutVars>
          <dgm:bulletEnabled val="1"/>
        </dgm:presLayoutVars>
      </dgm:prSet>
      <dgm:spPr/>
    </dgm:pt>
    <dgm:pt modelId="{E27F7930-29F2-47C3-8DFC-D986104F18DC}" type="pres">
      <dgm:prSet presAssocID="{B486FFDD-A146-4201-BF29-3868C8F76968}" presName="FourNodes_1_text" presStyleLbl="node1" presStyleIdx="3" presStyleCnt="4">
        <dgm:presLayoutVars>
          <dgm:bulletEnabled val="1"/>
        </dgm:presLayoutVars>
      </dgm:prSet>
      <dgm:spPr/>
    </dgm:pt>
    <dgm:pt modelId="{21257D02-42FB-414B-B53C-8BB8AB73E0D2}" type="pres">
      <dgm:prSet presAssocID="{B486FFDD-A146-4201-BF29-3868C8F76968}" presName="FourNodes_2_text" presStyleLbl="node1" presStyleIdx="3" presStyleCnt="4">
        <dgm:presLayoutVars>
          <dgm:bulletEnabled val="1"/>
        </dgm:presLayoutVars>
      </dgm:prSet>
      <dgm:spPr/>
    </dgm:pt>
    <dgm:pt modelId="{6F867986-F4F1-43A4-B3B3-9C3028D41D8A}" type="pres">
      <dgm:prSet presAssocID="{B486FFDD-A146-4201-BF29-3868C8F76968}" presName="FourNodes_3_text" presStyleLbl="node1" presStyleIdx="3" presStyleCnt="4">
        <dgm:presLayoutVars>
          <dgm:bulletEnabled val="1"/>
        </dgm:presLayoutVars>
      </dgm:prSet>
      <dgm:spPr/>
    </dgm:pt>
    <dgm:pt modelId="{1F51BAD0-1537-40F1-9CCC-EAF66F73BB19}" type="pres">
      <dgm:prSet presAssocID="{B486FFDD-A146-4201-BF29-3868C8F7696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8A4A1A-295D-4F45-94FB-572CF37C14FB}" type="presOf" srcId="{8BE8428A-D7E9-40BD-B552-854B3C701F9A}" destId="{E186C4EF-ADF1-4CEB-9B9F-CC8D748F2E22}" srcOrd="0" destOrd="0" presId="urn:microsoft.com/office/officeart/2005/8/layout/vProcess5"/>
    <dgm:cxn modelId="{00087231-CF8D-4D7D-AF9E-9A8A24BE36AB}" type="presOf" srcId="{D9BF99EE-B49E-45B5-8B8F-BBE8C2A40669}" destId="{2DDCC061-6334-47D6-80E4-2DCCE6E71C44}" srcOrd="0" destOrd="0" presId="urn:microsoft.com/office/officeart/2005/8/layout/vProcess5"/>
    <dgm:cxn modelId="{EC2F5661-92E3-4E0C-9CC1-258BE32D59F6}" srcId="{B486FFDD-A146-4201-BF29-3868C8F76968}" destId="{D9BF99EE-B49E-45B5-8B8F-BBE8C2A40669}" srcOrd="1" destOrd="0" parTransId="{C4FEA741-F8FD-4217-9899-AFBC5EDFB13B}" sibTransId="{8D8CB989-005D-4152-9B35-A844759CA437}"/>
    <dgm:cxn modelId="{D189ED66-6075-4BEE-B051-FB23010209D3}" type="presOf" srcId="{69AD0B5E-962D-489B-AE5A-28177D4975D3}" destId="{1E0F9CCB-8BC3-4805-BB34-036DA82BBF13}" srcOrd="0" destOrd="0" presId="urn:microsoft.com/office/officeart/2005/8/layout/vProcess5"/>
    <dgm:cxn modelId="{A844374D-BF3F-43B5-A5CE-1B0B63B4D8BA}" type="presOf" srcId="{8D8CB989-005D-4152-9B35-A844759CA437}" destId="{C020197F-B11C-4AE2-BEDB-7F92B137866F}" srcOrd="0" destOrd="0" presId="urn:microsoft.com/office/officeart/2005/8/layout/vProcess5"/>
    <dgm:cxn modelId="{F71CBC55-068A-4908-834F-8BFECCD87562}" type="presOf" srcId="{11EED2C5-1BAF-456B-9BE0-0D9AFBDD8D8D}" destId="{1F51BAD0-1537-40F1-9CCC-EAF66F73BB19}" srcOrd="1" destOrd="0" presId="urn:microsoft.com/office/officeart/2005/8/layout/vProcess5"/>
    <dgm:cxn modelId="{E156E055-FB36-407B-A7D9-0F59C53A9134}" type="presOf" srcId="{D23379EC-7A34-49DB-B51C-B6E5167D5D9F}" destId="{296887D7-FE7C-4B95-95B5-B6502EE0F1CB}" srcOrd="0" destOrd="0" presId="urn:microsoft.com/office/officeart/2005/8/layout/vProcess5"/>
    <dgm:cxn modelId="{B6E1F88A-A7CA-4CED-BAEF-F6087F21076B}" type="presOf" srcId="{8BE8428A-D7E9-40BD-B552-854B3C701F9A}" destId="{6F867986-F4F1-43A4-B3B3-9C3028D41D8A}" srcOrd="1" destOrd="0" presId="urn:microsoft.com/office/officeart/2005/8/layout/vProcess5"/>
    <dgm:cxn modelId="{25B1369B-6A12-4A8A-B2FA-2BCD069B208B}" type="presOf" srcId="{1DFDB24D-9D8F-48F8-8839-CF4C5F5EC2F8}" destId="{472648AF-5386-46EE-978F-602194837F59}" srcOrd="0" destOrd="0" presId="urn:microsoft.com/office/officeart/2005/8/layout/vProcess5"/>
    <dgm:cxn modelId="{7940BCA1-5D74-4316-BEAE-D8E916B5134B}" type="presOf" srcId="{D9BF99EE-B49E-45B5-8B8F-BBE8C2A40669}" destId="{21257D02-42FB-414B-B53C-8BB8AB73E0D2}" srcOrd="1" destOrd="0" presId="urn:microsoft.com/office/officeart/2005/8/layout/vProcess5"/>
    <dgm:cxn modelId="{B17603A9-0840-49F3-859A-439222858E91}" type="presOf" srcId="{11EED2C5-1BAF-456B-9BE0-0D9AFBDD8D8D}" destId="{044E4C19-41AC-4897-BA24-46154C6E2122}" srcOrd="0" destOrd="0" presId="urn:microsoft.com/office/officeart/2005/8/layout/vProcess5"/>
    <dgm:cxn modelId="{F74F9FAC-0530-41E8-BA40-3C1CC4F4E51A}" srcId="{B486FFDD-A146-4201-BF29-3868C8F76968}" destId="{11EED2C5-1BAF-456B-9BE0-0D9AFBDD8D8D}" srcOrd="3" destOrd="0" parTransId="{DB8FAB73-5558-40F6-BAB9-DF2E0632F34D}" sibTransId="{FA74A2D2-728A-4808-AD5C-8B1A0C13670F}"/>
    <dgm:cxn modelId="{EEB67CD1-50EB-4FB6-830B-62FF24A01CCC}" type="presOf" srcId="{B486FFDD-A146-4201-BF29-3868C8F76968}" destId="{3CC6A304-2096-4DBD-9BA3-DE5D166F6176}" srcOrd="0" destOrd="0" presId="urn:microsoft.com/office/officeart/2005/8/layout/vProcess5"/>
    <dgm:cxn modelId="{9D26D7DF-777E-44CE-B99B-ADD19EC5E526}" type="presOf" srcId="{D23379EC-7A34-49DB-B51C-B6E5167D5D9F}" destId="{E27F7930-29F2-47C3-8DFC-D986104F18DC}" srcOrd="1" destOrd="0" presId="urn:microsoft.com/office/officeart/2005/8/layout/vProcess5"/>
    <dgm:cxn modelId="{ACB845E0-A436-4C4B-A0D4-992D29AA3A67}" srcId="{B486FFDD-A146-4201-BF29-3868C8F76968}" destId="{D23379EC-7A34-49DB-B51C-B6E5167D5D9F}" srcOrd="0" destOrd="0" parTransId="{06F77693-440E-4627-9FAD-94B5265689BD}" sibTransId="{1DFDB24D-9D8F-48F8-8839-CF4C5F5EC2F8}"/>
    <dgm:cxn modelId="{82037AE5-F18F-4588-8F8D-493FA93C0968}" srcId="{B486FFDD-A146-4201-BF29-3868C8F76968}" destId="{8BE8428A-D7E9-40BD-B552-854B3C701F9A}" srcOrd="2" destOrd="0" parTransId="{5DA636CC-E53A-4B15-910C-2E494157939A}" sibTransId="{69AD0B5E-962D-489B-AE5A-28177D4975D3}"/>
    <dgm:cxn modelId="{AF81B485-EA06-4D5E-B779-DAF37C20E2B6}" type="presParOf" srcId="{3CC6A304-2096-4DBD-9BA3-DE5D166F6176}" destId="{A3284474-1D5C-425C-8EEC-42729AEB2B3B}" srcOrd="0" destOrd="0" presId="urn:microsoft.com/office/officeart/2005/8/layout/vProcess5"/>
    <dgm:cxn modelId="{194B97E6-D159-43B0-9F11-1A8B62267546}" type="presParOf" srcId="{3CC6A304-2096-4DBD-9BA3-DE5D166F6176}" destId="{296887D7-FE7C-4B95-95B5-B6502EE0F1CB}" srcOrd="1" destOrd="0" presId="urn:microsoft.com/office/officeart/2005/8/layout/vProcess5"/>
    <dgm:cxn modelId="{37CD7448-C328-4821-84FE-78A0EBFF443E}" type="presParOf" srcId="{3CC6A304-2096-4DBD-9BA3-DE5D166F6176}" destId="{2DDCC061-6334-47D6-80E4-2DCCE6E71C44}" srcOrd="2" destOrd="0" presId="urn:microsoft.com/office/officeart/2005/8/layout/vProcess5"/>
    <dgm:cxn modelId="{1536640F-DAFD-4A43-A7DC-FDC5E69A78B1}" type="presParOf" srcId="{3CC6A304-2096-4DBD-9BA3-DE5D166F6176}" destId="{E186C4EF-ADF1-4CEB-9B9F-CC8D748F2E22}" srcOrd="3" destOrd="0" presId="urn:microsoft.com/office/officeart/2005/8/layout/vProcess5"/>
    <dgm:cxn modelId="{5D0DC889-4034-4D6C-AAB0-545E5A2B448F}" type="presParOf" srcId="{3CC6A304-2096-4DBD-9BA3-DE5D166F6176}" destId="{044E4C19-41AC-4897-BA24-46154C6E2122}" srcOrd="4" destOrd="0" presId="urn:microsoft.com/office/officeart/2005/8/layout/vProcess5"/>
    <dgm:cxn modelId="{56A2647F-CCD0-47E0-90DF-91E8EB8D3BA8}" type="presParOf" srcId="{3CC6A304-2096-4DBD-9BA3-DE5D166F6176}" destId="{472648AF-5386-46EE-978F-602194837F59}" srcOrd="5" destOrd="0" presId="urn:microsoft.com/office/officeart/2005/8/layout/vProcess5"/>
    <dgm:cxn modelId="{AE9AD268-A493-4164-BB2D-C8E2D069D265}" type="presParOf" srcId="{3CC6A304-2096-4DBD-9BA3-DE5D166F6176}" destId="{C020197F-B11C-4AE2-BEDB-7F92B137866F}" srcOrd="6" destOrd="0" presId="urn:microsoft.com/office/officeart/2005/8/layout/vProcess5"/>
    <dgm:cxn modelId="{27C13371-3E2B-43EB-8F67-B26C81DBBD32}" type="presParOf" srcId="{3CC6A304-2096-4DBD-9BA3-DE5D166F6176}" destId="{1E0F9CCB-8BC3-4805-BB34-036DA82BBF13}" srcOrd="7" destOrd="0" presId="urn:microsoft.com/office/officeart/2005/8/layout/vProcess5"/>
    <dgm:cxn modelId="{C635A647-2C6C-4583-88A0-076FC40BC606}" type="presParOf" srcId="{3CC6A304-2096-4DBD-9BA3-DE5D166F6176}" destId="{E27F7930-29F2-47C3-8DFC-D986104F18DC}" srcOrd="8" destOrd="0" presId="urn:microsoft.com/office/officeart/2005/8/layout/vProcess5"/>
    <dgm:cxn modelId="{A6542EB5-219C-4B34-A7A2-76E235BEA25D}" type="presParOf" srcId="{3CC6A304-2096-4DBD-9BA3-DE5D166F6176}" destId="{21257D02-42FB-414B-B53C-8BB8AB73E0D2}" srcOrd="9" destOrd="0" presId="urn:microsoft.com/office/officeart/2005/8/layout/vProcess5"/>
    <dgm:cxn modelId="{57A6D1C8-DD34-44EC-B7EC-240AA280C25E}" type="presParOf" srcId="{3CC6A304-2096-4DBD-9BA3-DE5D166F6176}" destId="{6F867986-F4F1-43A4-B3B3-9C3028D41D8A}" srcOrd="10" destOrd="0" presId="urn:microsoft.com/office/officeart/2005/8/layout/vProcess5"/>
    <dgm:cxn modelId="{CB04260E-442A-41CF-83B7-F1CFEE674268}" type="presParOf" srcId="{3CC6A304-2096-4DBD-9BA3-DE5D166F6176}" destId="{1F51BAD0-1537-40F1-9CCC-EAF66F73BB1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A1965C-53AD-44F7-9CB3-1E7A32F5DFAF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FE6D9-6C6F-4DB9-97F8-9A65A435A9D6}">
      <dgm:prSet/>
      <dgm:spPr/>
      <dgm:t>
        <a:bodyPr/>
        <a:lstStyle/>
        <a:p>
          <a:r>
            <a:rPr lang="en-US" b="0" i="0"/>
            <a:t>Unclean</a:t>
          </a:r>
          <a:endParaRPr lang="en-US"/>
        </a:p>
      </dgm:t>
    </dgm:pt>
    <dgm:pt modelId="{5D92F47C-7783-44E0-B63F-FD90CF83A20F}" type="parTrans" cxnId="{7E70AB22-0AC9-4129-80AA-FA2A0A82B9B8}">
      <dgm:prSet/>
      <dgm:spPr/>
      <dgm:t>
        <a:bodyPr/>
        <a:lstStyle/>
        <a:p>
          <a:endParaRPr lang="en-US"/>
        </a:p>
      </dgm:t>
    </dgm:pt>
    <dgm:pt modelId="{E7A15924-F696-4771-9DBE-112621FF372E}" type="sibTrans" cxnId="{7E70AB22-0AC9-4129-80AA-FA2A0A82B9B8}">
      <dgm:prSet/>
      <dgm:spPr/>
      <dgm:t>
        <a:bodyPr/>
        <a:lstStyle/>
        <a:p>
          <a:endParaRPr lang="en-US"/>
        </a:p>
      </dgm:t>
    </dgm:pt>
    <dgm:pt modelId="{E7A8075C-B631-4842-9A89-017BB3DD7BBF}">
      <dgm:prSet/>
      <dgm:spPr/>
      <dgm:t>
        <a:bodyPr/>
        <a:lstStyle/>
        <a:p>
          <a:r>
            <a:rPr lang="en-US" b="0" i="0"/>
            <a:t>Lack of equipment</a:t>
          </a:r>
          <a:endParaRPr lang="en-US"/>
        </a:p>
      </dgm:t>
    </dgm:pt>
    <dgm:pt modelId="{70D2852C-AAED-4938-B754-8E778EB3FF7C}" type="parTrans" cxnId="{5669A32F-BEFE-4DC1-8740-3DF66782E511}">
      <dgm:prSet/>
      <dgm:spPr/>
      <dgm:t>
        <a:bodyPr/>
        <a:lstStyle/>
        <a:p>
          <a:endParaRPr lang="en-US"/>
        </a:p>
      </dgm:t>
    </dgm:pt>
    <dgm:pt modelId="{4F4A1217-171A-4A71-9C7D-9EA2252CA9EC}" type="sibTrans" cxnId="{5669A32F-BEFE-4DC1-8740-3DF66782E511}">
      <dgm:prSet/>
      <dgm:spPr/>
      <dgm:t>
        <a:bodyPr/>
        <a:lstStyle/>
        <a:p>
          <a:endParaRPr lang="en-US"/>
        </a:p>
      </dgm:t>
    </dgm:pt>
    <dgm:pt modelId="{CFE62159-D296-47B7-A74B-EBB0937CD8A8}">
      <dgm:prSet/>
      <dgm:spPr/>
      <dgm:t>
        <a:bodyPr/>
        <a:lstStyle/>
        <a:p>
          <a:r>
            <a:rPr lang="en-US" b="0" i="0"/>
            <a:t>Under Temperature</a:t>
          </a:r>
          <a:endParaRPr lang="en-US"/>
        </a:p>
      </dgm:t>
    </dgm:pt>
    <dgm:pt modelId="{CDC89039-457B-4F97-A8F0-F0227EB3BEEB}" type="parTrans" cxnId="{D2E8B218-1E0E-4F6E-8865-DC6548973C54}">
      <dgm:prSet/>
      <dgm:spPr/>
      <dgm:t>
        <a:bodyPr/>
        <a:lstStyle/>
        <a:p>
          <a:endParaRPr lang="en-US"/>
        </a:p>
      </dgm:t>
    </dgm:pt>
    <dgm:pt modelId="{F5D15D13-A8C1-4E00-A63D-5CF3922531EC}" type="sibTrans" cxnId="{D2E8B218-1E0E-4F6E-8865-DC6548973C54}">
      <dgm:prSet/>
      <dgm:spPr/>
      <dgm:t>
        <a:bodyPr/>
        <a:lstStyle/>
        <a:p>
          <a:endParaRPr lang="en-US"/>
        </a:p>
      </dgm:t>
    </dgm:pt>
    <dgm:pt modelId="{3E738572-840F-4948-B3BF-4B3B50AFED28}">
      <dgm:prSet/>
      <dgm:spPr/>
      <dgm:t>
        <a:bodyPr/>
        <a:lstStyle/>
        <a:p>
          <a:r>
            <a:rPr lang="en-US" b="0" i="0"/>
            <a:t>Contaminated</a:t>
          </a:r>
          <a:endParaRPr lang="en-US"/>
        </a:p>
      </dgm:t>
    </dgm:pt>
    <dgm:pt modelId="{C065AF62-21ED-4A1E-BA54-5B000E927B63}" type="parTrans" cxnId="{C42AAAE1-BDC4-4858-81B5-C6C77E7C462D}">
      <dgm:prSet/>
      <dgm:spPr/>
      <dgm:t>
        <a:bodyPr/>
        <a:lstStyle/>
        <a:p>
          <a:endParaRPr lang="en-US"/>
        </a:p>
      </dgm:t>
    </dgm:pt>
    <dgm:pt modelId="{805E5BC0-3A60-4CBC-94DF-518F07790F69}" type="sibTrans" cxnId="{C42AAAE1-BDC4-4858-81B5-C6C77E7C462D}">
      <dgm:prSet/>
      <dgm:spPr/>
      <dgm:t>
        <a:bodyPr/>
        <a:lstStyle/>
        <a:p>
          <a:endParaRPr lang="en-US"/>
        </a:p>
      </dgm:t>
    </dgm:pt>
    <dgm:pt modelId="{64824FDB-2478-4A05-AC7A-01D897429CA9}">
      <dgm:prSet/>
      <dgm:spPr/>
      <dgm:t>
        <a:bodyPr/>
        <a:lstStyle/>
        <a:p>
          <a:r>
            <a:rPr lang="en-US" b="0" i="0"/>
            <a:t>Unmanage</a:t>
          </a:r>
          <a:endParaRPr lang="en-US"/>
        </a:p>
      </dgm:t>
    </dgm:pt>
    <dgm:pt modelId="{3EBE8BA0-AC02-4F98-BF4D-B8C6305D4947}" type="parTrans" cxnId="{0A11B81C-FAFB-4002-AF46-118DB183A6D3}">
      <dgm:prSet/>
      <dgm:spPr/>
      <dgm:t>
        <a:bodyPr/>
        <a:lstStyle/>
        <a:p>
          <a:endParaRPr lang="en-US"/>
        </a:p>
      </dgm:t>
    </dgm:pt>
    <dgm:pt modelId="{BABFEE0C-E65C-412F-B660-50792CEAB99F}" type="sibTrans" cxnId="{0A11B81C-FAFB-4002-AF46-118DB183A6D3}">
      <dgm:prSet/>
      <dgm:spPr/>
      <dgm:t>
        <a:bodyPr/>
        <a:lstStyle/>
        <a:p>
          <a:endParaRPr lang="en-US"/>
        </a:p>
      </dgm:t>
    </dgm:pt>
    <dgm:pt modelId="{9FA1CB03-D47E-4FE8-8873-67FDCA5A54E6}">
      <dgm:prSet/>
      <dgm:spPr/>
      <dgm:t>
        <a:bodyPr/>
        <a:lstStyle/>
        <a:p>
          <a:r>
            <a:rPr lang="en-US" b="0" i="0"/>
            <a:t>Lack Certificate</a:t>
          </a:r>
          <a:endParaRPr lang="en-US"/>
        </a:p>
      </dgm:t>
    </dgm:pt>
    <dgm:pt modelId="{EC242235-06CF-4657-9A98-3EBF7D99E125}" type="parTrans" cxnId="{8AC79791-8A0C-43B5-82BC-AAB9F84C8DFE}">
      <dgm:prSet/>
      <dgm:spPr/>
      <dgm:t>
        <a:bodyPr/>
        <a:lstStyle/>
        <a:p>
          <a:endParaRPr lang="en-US"/>
        </a:p>
      </dgm:t>
    </dgm:pt>
    <dgm:pt modelId="{3AB2532D-91AA-43C7-9765-AA9464A1F653}" type="sibTrans" cxnId="{8AC79791-8A0C-43B5-82BC-AAB9F84C8DFE}">
      <dgm:prSet/>
      <dgm:spPr/>
      <dgm:t>
        <a:bodyPr/>
        <a:lstStyle/>
        <a:p>
          <a:endParaRPr lang="en-US"/>
        </a:p>
      </dgm:t>
    </dgm:pt>
    <dgm:pt modelId="{D8DD79BC-E625-4DDD-BB87-74332DD34C92}">
      <dgm:prSet/>
      <dgm:spPr/>
      <dgm:t>
        <a:bodyPr/>
        <a:lstStyle/>
        <a:p>
          <a:r>
            <a:rPr lang="en-US" b="0" i="0"/>
            <a:t>Under maintenance</a:t>
          </a:r>
          <a:endParaRPr lang="en-US"/>
        </a:p>
      </dgm:t>
    </dgm:pt>
    <dgm:pt modelId="{AAC64FB7-59D6-4963-8991-53D8CDE7A043}" type="parTrans" cxnId="{B6C8281B-7A96-434E-A8D3-20F1863265A0}">
      <dgm:prSet/>
      <dgm:spPr/>
      <dgm:t>
        <a:bodyPr/>
        <a:lstStyle/>
        <a:p>
          <a:endParaRPr lang="en-US"/>
        </a:p>
      </dgm:t>
    </dgm:pt>
    <dgm:pt modelId="{723B3480-3C02-419E-A004-E7181DB1D0F6}" type="sibTrans" cxnId="{B6C8281B-7A96-434E-A8D3-20F1863265A0}">
      <dgm:prSet/>
      <dgm:spPr/>
      <dgm:t>
        <a:bodyPr/>
        <a:lstStyle/>
        <a:p>
          <a:endParaRPr lang="en-US"/>
        </a:p>
      </dgm:t>
    </dgm:pt>
    <dgm:pt modelId="{0461D497-EF0B-4BEE-9736-FA1EB3EB7729}">
      <dgm:prSet/>
      <dgm:spPr/>
      <dgm:t>
        <a:bodyPr/>
        <a:lstStyle/>
        <a:p>
          <a:r>
            <a:rPr lang="en-US" b="0" i="0"/>
            <a:t>Untrained worker</a:t>
          </a:r>
          <a:endParaRPr lang="en-US"/>
        </a:p>
      </dgm:t>
    </dgm:pt>
    <dgm:pt modelId="{A247B657-9879-4260-BE75-DA257FC938E6}" type="parTrans" cxnId="{911B6EF7-FA9A-4605-8880-23626DD7C0BD}">
      <dgm:prSet/>
      <dgm:spPr/>
      <dgm:t>
        <a:bodyPr/>
        <a:lstStyle/>
        <a:p>
          <a:endParaRPr lang="en-US"/>
        </a:p>
      </dgm:t>
    </dgm:pt>
    <dgm:pt modelId="{75E93296-2924-40F1-9049-89B1CA76F832}" type="sibTrans" cxnId="{911B6EF7-FA9A-4605-8880-23626DD7C0BD}">
      <dgm:prSet/>
      <dgm:spPr/>
      <dgm:t>
        <a:bodyPr/>
        <a:lstStyle/>
        <a:p>
          <a:endParaRPr lang="en-US"/>
        </a:p>
      </dgm:t>
    </dgm:pt>
    <dgm:pt modelId="{DAB7CE38-29E6-4E85-83A4-AA4AC2BB9F11}">
      <dgm:prSet/>
      <dgm:spPr/>
      <dgm:t>
        <a:bodyPr/>
        <a:lstStyle/>
        <a:p>
          <a:r>
            <a:rPr lang="en-US" b="0" i="0"/>
            <a:t>Not convinced</a:t>
          </a:r>
          <a:endParaRPr lang="en-US"/>
        </a:p>
      </dgm:t>
    </dgm:pt>
    <dgm:pt modelId="{F4D61E22-06BA-48E2-8C72-A8A5F3E9119A}" type="parTrans" cxnId="{2751E89D-6E08-424C-87C2-172CA838FD1F}">
      <dgm:prSet/>
      <dgm:spPr/>
      <dgm:t>
        <a:bodyPr/>
        <a:lstStyle/>
        <a:p>
          <a:endParaRPr lang="en-US"/>
        </a:p>
      </dgm:t>
    </dgm:pt>
    <dgm:pt modelId="{278E66CD-02B5-47E0-BE93-0B7FD442CCF6}" type="sibTrans" cxnId="{2751E89D-6E08-424C-87C2-172CA838FD1F}">
      <dgm:prSet/>
      <dgm:spPr/>
      <dgm:t>
        <a:bodyPr/>
        <a:lstStyle/>
        <a:p>
          <a:endParaRPr lang="en-US"/>
        </a:p>
      </dgm:t>
    </dgm:pt>
    <dgm:pt modelId="{45DD93A2-0CE4-4C7A-A5A5-FBAA644F3A89}" type="pres">
      <dgm:prSet presAssocID="{E3A1965C-53AD-44F7-9CB3-1E7A32F5DFAF}" presName="Name0" presStyleCnt="0">
        <dgm:presLayoutVars>
          <dgm:dir/>
          <dgm:resizeHandles/>
        </dgm:presLayoutVars>
      </dgm:prSet>
      <dgm:spPr/>
    </dgm:pt>
    <dgm:pt modelId="{7126AEBE-0114-4B49-8D9B-25D056EEE512}" type="pres">
      <dgm:prSet presAssocID="{41EFE6D9-6C6F-4DB9-97F8-9A65A435A9D6}" presName="compNode" presStyleCnt="0"/>
      <dgm:spPr/>
    </dgm:pt>
    <dgm:pt modelId="{F33DFADF-5813-4440-974B-B95C57E0CB7C}" type="pres">
      <dgm:prSet presAssocID="{41EFE6D9-6C6F-4DB9-97F8-9A65A435A9D6}" presName="dummyConnPt" presStyleCnt="0"/>
      <dgm:spPr/>
    </dgm:pt>
    <dgm:pt modelId="{A244F5AE-6D12-4406-8E9B-69C8F7B8E516}" type="pres">
      <dgm:prSet presAssocID="{41EFE6D9-6C6F-4DB9-97F8-9A65A435A9D6}" presName="node" presStyleLbl="node1" presStyleIdx="0" presStyleCnt="9">
        <dgm:presLayoutVars>
          <dgm:bulletEnabled val="1"/>
        </dgm:presLayoutVars>
      </dgm:prSet>
      <dgm:spPr/>
    </dgm:pt>
    <dgm:pt modelId="{7994DA5A-4890-4714-8429-B407DE38BA47}" type="pres">
      <dgm:prSet presAssocID="{E7A15924-F696-4771-9DBE-112621FF372E}" presName="sibTrans" presStyleLbl="bgSibTrans2D1" presStyleIdx="0" presStyleCnt="8"/>
      <dgm:spPr/>
    </dgm:pt>
    <dgm:pt modelId="{D8411E0F-F9B8-4F12-9C24-A00B098003D5}" type="pres">
      <dgm:prSet presAssocID="{E7A8075C-B631-4842-9A89-017BB3DD7BBF}" presName="compNode" presStyleCnt="0"/>
      <dgm:spPr/>
    </dgm:pt>
    <dgm:pt modelId="{B5D8B891-AA6C-4A92-981F-57B525839D17}" type="pres">
      <dgm:prSet presAssocID="{E7A8075C-B631-4842-9A89-017BB3DD7BBF}" presName="dummyConnPt" presStyleCnt="0"/>
      <dgm:spPr/>
    </dgm:pt>
    <dgm:pt modelId="{A7F6779F-4224-40E6-8CAA-977695297962}" type="pres">
      <dgm:prSet presAssocID="{E7A8075C-B631-4842-9A89-017BB3DD7BBF}" presName="node" presStyleLbl="node1" presStyleIdx="1" presStyleCnt="9">
        <dgm:presLayoutVars>
          <dgm:bulletEnabled val="1"/>
        </dgm:presLayoutVars>
      </dgm:prSet>
      <dgm:spPr/>
    </dgm:pt>
    <dgm:pt modelId="{AD0A7009-FF0E-49FB-A5B1-A50CC7A5D04D}" type="pres">
      <dgm:prSet presAssocID="{4F4A1217-171A-4A71-9C7D-9EA2252CA9EC}" presName="sibTrans" presStyleLbl="bgSibTrans2D1" presStyleIdx="1" presStyleCnt="8"/>
      <dgm:spPr/>
    </dgm:pt>
    <dgm:pt modelId="{39A35FD0-93C1-43DE-A166-9D068FC7A373}" type="pres">
      <dgm:prSet presAssocID="{CFE62159-D296-47B7-A74B-EBB0937CD8A8}" presName="compNode" presStyleCnt="0"/>
      <dgm:spPr/>
    </dgm:pt>
    <dgm:pt modelId="{2275FD66-D41D-4D72-843A-3A5AFAF32370}" type="pres">
      <dgm:prSet presAssocID="{CFE62159-D296-47B7-A74B-EBB0937CD8A8}" presName="dummyConnPt" presStyleCnt="0"/>
      <dgm:spPr/>
    </dgm:pt>
    <dgm:pt modelId="{8B7CF2C0-C3AE-427F-96E7-5E980B8B14A1}" type="pres">
      <dgm:prSet presAssocID="{CFE62159-D296-47B7-A74B-EBB0937CD8A8}" presName="node" presStyleLbl="node1" presStyleIdx="2" presStyleCnt="9">
        <dgm:presLayoutVars>
          <dgm:bulletEnabled val="1"/>
        </dgm:presLayoutVars>
      </dgm:prSet>
      <dgm:spPr/>
    </dgm:pt>
    <dgm:pt modelId="{50CF0C38-A0A9-43A8-B826-F0222D6B8133}" type="pres">
      <dgm:prSet presAssocID="{F5D15D13-A8C1-4E00-A63D-5CF3922531EC}" presName="sibTrans" presStyleLbl="bgSibTrans2D1" presStyleIdx="2" presStyleCnt="8"/>
      <dgm:spPr/>
    </dgm:pt>
    <dgm:pt modelId="{D2B53FED-8E34-48CD-BC8A-F9EA135DAFB2}" type="pres">
      <dgm:prSet presAssocID="{3E738572-840F-4948-B3BF-4B3B50AFED28}" presName="compNode" presStyleCnt="0"/>
      <dgm:spPr/>
    </dgm:pt>
    <dgm:pt modelId="{BFBC197D-33FE-45B3-810D-F94C3F9BFCE1}" type="pres">
      <dgm:prSet presAssocID="{3E738572-840F-4948-B3BF-4B3B50AFED28}" presName="dummyConnPt" presStyleCnt="0"/>
      <dgm:spPr/>
    </dgm:pt>
    <dgm:pt modelId="{66276320-866D-46C1-BF96-419305A82ED4}" type="pres">
      <dgm:prSet presAssocID="{3E738572-840F-4948-B3BF-4B3B50AFED28}" presName="node" presStyleLbl="node1" presStyleIdx="3" presStyleCnt="9">
        <dgm:presLayoutVars>
          <dgm:bulletEnabled val="1"/>
        </dgm:presLayoutVars>
      </dgm:prSet>
      <dgm:spPr/>
    </dgm:pt>
    <dgm:pt modelId="{A9AFAE1B-B8EF-48F7-B5DA-16A461321EDC}" type="pres">
      <dgm:prSet presAssocID="{805E5BC0-3A60-4CBC-94DF-518F07790F69}" presName="sibTrans" presStyleLbl="bgSibTrans2D1" presStyleIdx="3" presStyleCnt="8"/>
      <dgm:spPr/>
    </dgm:pt>
    <dgm:pt modelId="{6E0B5FF3-3ECC-4430-874F-988A5DCDE85E}" type="pres">
      <dgm:prSet presAssocID="{64824FDB-2478-4A05-AC7A-01D897429CA9}" presName="compNode" presStyleCnt="0"/>
      <dgm:spPr/>
    </dgm:pt>
    <dgm:pt modelId="{D5C49DB8-D65F-4D61-AD88-05E7980054FA}" type="pres">
      <dgm:prSet presAssocID="{64824FDB-2478-4A05-AC7A-01D897429CA9}" presName="dummyConnPt" presStyleCnt="0"/>
      <dgm:spPr/>
    </dgm:pt>
    <dgm:pt modelId="{40C7DCE8-2C56-40EB-90C8-A6CB807B952B}" type="pres">
      <dgm:prSet presAssocID="{64824FDB-2478-4A05-AC7A-01D897429CA9}" presName="node" presStyleLbl="node1" presStyleIdx="4" presStyleCnt="9">
        <dgm:presLayoutVars>
          <dgm:bulletEnabled val="1"/>
        </dgm:presLayoutVars>
      </dgm:prSet>
      <dgm:spPr/>
    </dgm:pt>
    <dgm:pt modelId="{45C00803-69E0-47F5-AE57-4A82CE842DF2}" type="pres">
      <dgm:prSet presAssocID="{BABFEE0C-E65C-412F-B660-50792CEAB99F}" presName="sibTrans" presStyleLbl="bgSibTrans2D1" presStyleIdx="4" presStyleCnt="8"/>
      <dgm:spPr/>
    </dgm:pt>
    <dgm:pt modelId="{AE36C12A-9BC0-4264-95F3-996DA29B15DE}" type="pres">
      <dgm:prSet presAssocID="{9FA1CB03-D47E-4FE8-8873-67FDCA5A54E6}" presName="compNode" presStyleCnt="0"/>
      <dgm:spPr/>
    </dgm:pt>
    <dgm:pt modelId="{79639426-E1DC-4A26-AC53-1CD10CB1880F}" type="pres">
      <dgm:prSet presAssocID="{9FA1CB03-D47E-4FE8-8873-67FDCA5A54E6}" presName="dummyConnPt" presStyleCnt="0"/>
      <dgm:spPr/>
    </dgm:pt>
    <dgm:pt modelId="{164E495D-E6D7-49F7-A469-15E41BE27545}" type="pres">
      <dgm:prSet presAssocID="{9FA1CB03-D47E-4FE8-8873-67FDCA5A54E6}" presName="node" presStyleLbl="node1" presStyleIdx="5" presStyleCnt="9">
        <dgm:presLayoutVars>
          <dgm:bulletEnabled val="1"/>
        </dgm:presLayoutVars>
      </dgm:prSet>
      <dgm:spPr/>
    </dgm:pt>
    <dgm:pt modelId="{EA31A6BF-4BFE-496A-A151-AC0A61DBAF00}" type="pres">
      <dgm:prSet presAssocID="{3AB2532D-91AA-43C7-9765-AA9464A1F653}" presName="sibTrans" presStyleLbl="bgSibTrans2D1" presStyleIdx="5" presStyleCnt="8"/>
      <dgm:spPr/>
    </dgm:pt>
    <dgm:pt modelId="{579DA08E-9D82-4CE8-A940-4CDAF1B6AAD5}" type="pres">
      <dgm:prSet presAssocID="{D8DD79BC-E625-4DDD-BB87-74332DD34C92}" presName="compNode" presStyleCnt="0"/>
      <dgm:spPr/>
    </dgm:pt>
    <dgm:pt modelId="{7B3CBA65-ADFB-4CF7-815C-B7C7723B2F4D}" type="pres">
      <dgm:prSet presAssocID="{D8DD79BC-E625-4DDD-BB87-74332DD34C92}" presName="dummyConnPt" presStyleCnt="0"/>
      <dgm:spPr/>
    </dgm:pt>
    <dgm:pt modelId="{9AB93529-56DA-41B6-9428-B8E3EA23E57D}" type="pres">
      <dgm:prSet presAssocID="{D8DD79BC-E625-4DDD-BB87-74332DD34C92}" presName="node" presStyleLbl="node1" presStyleIdx="6" presStyleCnt="9">
        <dgm:presLayoutVars>
          <dgm:bulletEnabled val="1"/>
        </dgm:presLayoutVars>
      </dgm:prSet>
      <dgm:spPr/>
    </dgm:pt>
    <dgm:pt modelId="{BC8DF2CD-2E72-4118-9BA7-C8EA9454B434}" type="pres">
      <dgm:prSet presAssocID="{723B3480-3C02-419E-A004-E7181DB1D0F6}" presName="sibTrans" presStyleLbl="bgSibTrans2D1" presStyleIdx="6" presStyleCnt="8"/>
      <dgm:spPr/>
    </dgm:pt>
    <dgm:pt modelId="{B488BF16-0692-4A07-9220-B4B79C3B21E6}" type="pres">
      <dgm:prSet presAssocID="{0461D497-EF0B-4BEE-9736-FA1EB3EB7729}" presName="compNode" presStyleCnt="0"/>
      <dgm:spPr/>
    </dgm:pt>
    <dgm:pt modelId="{A37A6E82-F02C-42A3-AFAE-85DFF30E1ED1}" type="pres">
      <dgm:prSet presAssocID="{0461D497-EF0B-4BEE-9736-FA1EB3EB7729}" presName="dummyConnPt" presStyleCnt="0"/>
      <dgm:spPr/>
    </dgm:pt>
    <dgm:pt modelId="{E0E8E319-BB83-4BC7-9A1E-272E555AA622}" type="pres">
      <dgm:prSet presAssocID="{0461D497-EF0B-4BEE-9736-FA1EB3EB7729}" presName="node" presStyleLbl="node1" presStyleIdx="7" presStyleCnt="9">
        <dgm:presLayoutVars>
          <dgm:bulletEnabled val="1"/>
        </dgm:presLayoutVars>
      </dgm:prSet>
      <dgm:spPr/>
    </dgm:pt>
    <dgm:pt modelId="{43C969D9-EC22-4F17-B8F4-A3EC4C194121}" type="pres">
      <dgm:prSet presAssocID="{75E93296-2924-40F1-9049-89B1CA76F832}" presName="sibTrans" presStyleLbl="bgSibTrans2D1" presStyleIdx="7" presStyleCnt="8"/>
      <dgm:spPr/>
    </dgm:pt>
    <dgm:pt modelId="{455C066C-9142-4C4C-84A1-FD5EDD07BF0D}" type="pres">
      <dgm:prSet presAssocID="{DAB7CE38-29E6-4E85-83A4-AA4AC2BB9F11}" presName="compNode" presStyleCnt="0"/>
      <dgm:spPr/>
    </dgm:pt>
    <dgm:pt modelId="{14544266-8F70-4FDF-B9CD-94F13DEE70A4}" type="pres">
      <dgm:prSet presAssocID="{DAB7CE38-29E6-4E85-83A4-AA4AC2BB9F11}" presName="dummyConnPt" presStyleCnt="0"/>
      <dgm:spPr/>
    </dgm:pt>
    <dgm:pt modelId="{0DC9BBCA-EB7D-487F-986E-F7C3FF771159}" type="pres">
      <dgm:prSet presAssocID="{DAB7CE38-29E6-4E85-83A4-AA4AC2BB9F11}" presName="node" presStyleLbl="node1" presStyleIdx="8" presStyleCnt="9">
        <dgm:presLayoutVars>
          <dgm:bulletEnabled val="1"/>
        </dgm:presLayoutVars>
      </dgm:prSet>
      <dgm:spPr/>
    </dgm:pt>
  </dgm:ptLst>
  <dgm:cxnLst>
    <dgm:cxn modelId="{B6B1F40C-A53F-4EE5-BA5E-6358821EF08A}" type="presOf" srcId="{3E738572-840F-4948-B3BF-4B3B50AFED28}" destId="{66276320-866D-46C1-BF96-419305A82ED4}" srcOrd="0" destOrd="0" presId="urn:microsoft.com/office/officeart/2005/8/layout/bProcess4"/>
    <dgm:cxn modelId="{F4427E0F-5182-456A-87C3-0712E0185438}" type="presOf" srcId="{0461D497-EF0B-4BEE-9736-FA1EB3EB7729}" destId="{E0E8E319-BB83-4BC7-9A1E-272E555AA622}" srcOrd="0" destOrd="0" presId="urn:microsoft.com/office/officeart/2005/8/layout/bProcess4"/>
    <dgm:cxn modelId="{D2E8B218-1E0E-4F6E-8865-DC6548973C54}" srcId="{E3A1965C-53AD-44F7-9CB3-1E7A32F5DFAF}" destId="{CFE62159-D296-47B7-A74B-EBB0937CD8A8}" srcOrd="2" destOrd="0" parTransId="{CDC89039-457B-4F97-A8F0-F0227EB3BEEB}" sibTransId="{F5D15D13-A8C1-4E00-A63D-5CF3922531EC}"/>
    <dgm:cxn modelId="{ED0CC918-3A90-4068-857F-8FD421758494}" type="presOf" srcId="{DAB7CE38-29E6-4E85-83A4-AA4AC2BB9F11}" destId="{0DC9BBCA-EB7D-487F-986E-F7C3FF771159}" srcOrd="0" destOrd="0" presId="urn:microsoft.com/office/officeart/2005/8/layout/bProcess4"/>
    <dgm:cxn modelId="{B6C8281B-7A96-434E-A8D3-20F1863265A0}" srcId="{E3A1965C-53AD-44F7-9CB3-1E7A32F5DFAF}" destId="{D8DD79BC-E625-4DDD-BB87-74332DD34C92}" srcOrd="6" destOrd="0" parTransId="{AAC64FB7-59D6-4963-8991-53D8CDE7A043}" sibTransId="{723B3480-3C02-419E-A004-E7181DB1D0F6}"/>
    <dgm:cxn modelId="{0A11B81C-FAFB-4002-AF46-118DB183A6D3}" srcId="{E3A1965C-53AD-44F7-9CB3-1E7A32F5DFAF}" destId="{64824FDB-2478-4A05-AC7A-01D897429CA9}" srcOrd="4" destOrd="0" parTransId="{3EBE8BA0-AC02-4F98-BF4D-B8C6305D4947}" sibTransId="{BABFEE0C-E65C-412F-B660-50792CEAB99F}"/>
    <dgm:cxn modelId="{7E70AB22-0AC9-4129-80AA-FA2A0A82B9B8}" srcId="{E3A1965C-53AD-44F7-9CB3-1E7A32F5DFAF}" destId="{41EFE6D9-6C6F-4DB9-97F8-9A65A435A9D6}" srcOrd="0" destOrd="0" parTransId="{5D92F47C-7783-44E0-B63F-FD90CF83A20F}" sibTransId="{E7A15924-F696-4771-9DBE-112621FF372E}"/>
    <dgm:cxn modelId="{93947D2E-9D58-4D7E-A2D0-7350A2F49E5A}" type="presOf" srcId="{9FA1CB03-D47E-4FE8-8873-67FDCA5A54E6}" destId="{164E495D-E6D7-49F7-A469-15E41BE27545}" srcOrd="0" destOrd="0" presId="urn:microsoft.com/office/officeart/2005/8/layout/bProcess4"/>
    <dgm:cxn modelId="{5669A32F-BEFE-4DC1-8740-3DF66782E511}" srcId="{E3A1965C-53AD-44F7-9CB3-1E7A32F5DFAF}" destId="{E7A8075C-B631-4842-9A89-017BB3DD7BBF}" srcOrd="1" destOrd="0" parTransId="{70D2852C-AAED-4938-B754-8E778EB3FF7C}" sibTransId="{4F4A1217-171A-4A71-9C7D-9EA2252CA9EC}"/>
    <dgm:cxn modelId="{D114A960-3D2A-4E18-BC8F-BE1A2D93CADC}" type="presOf" srcId="{4F4A1217-171A-4A71-9C7D-9EA2252CA9EC}" destId="{AD0A7009-FF0E-49FB-A5B1-A50CC7A5D04D}" srcOrd="0" destOrd="0" presId="urn:microsoft.com/office/officeart/2005/8/layout/bProcess4"/>
    <dgm:cxn modelId="{3B368C49-0D4D-4EC0-A99F-2823848FDAC7}" type="presOf" srcId="{CFE62159-D296-47B7-A74B-EBB0937CD8A8}" destId="{8B7CF2C0-C3AE-427F-96E7-5E980B8B14A1}" srcOrd="0" destOrd="0" presId="urn:microsoft.com/office/officeart/2005/8/layout/bProcess4"/>
    <dgm:cxn modelId="{2C6C8D4A-721F-4927-976D-84E2878F6479}" type="presOf" srcId="{41EFE6D9-6C6F-4DB9-97F8-9A65A435A9D6}" destId="{A244F5AE-6D12-4406-8E9B-69C8F7B8E516}" srcOrd="0" destOrd="0" presId="urn:microsoft.com/office/officeart/2005/8/layout/bProcess4"/>
    <dgm:cxn modelId="{8EC6AC51-4A4F-4C1F-8A6A-D7ABA929A298}" type="presOf" srcId="{F5D15D13-A8C1-4E00-A63D-5CF3922531EC}" destId="{50CF0C38-A0A9-43A8-B826-F0222D6B8133}" srcOrd="0" destOrd="0" presId="urn:microsoft.com/office/officeart/2005/8/layout/bProcess4"/>
    <dgm:cxn modelId="{9C401B8F-1F94-40F8-9322-A187B16075D9}" type="presOf" srcId="{E7A15924-F696-4771-9DBE-112621FF372E}" destId="{7994DA5A-4890-4714-8429-B407DE38BA47}" srcOrd="0" destOrd="0" presId="urn:microsoft.com/office/officeart/2005/8/layout/bProcess4"/>
    <dgm:cxn modelId="{8AC79791-8A0C-43B5-82BC-AAB9F84C8DFE}" srcId="{E3A1965C-53AD-44F7-9CB3-1E7A32F5DFAF}" destId="{9FA1CB03-D47E-4FE8-8873-67FDCA5A54E6}" srcOrd="5" destOrd="0" parTransId="{EC242235-06CF-4657-9A98-3EBF7D99E125}" sibTransId="{3AB2532D-91AA-43C7-9765-AA9464A1F653}"/>
    <dgm:cxn modelId="{2751E89D-6E08-424C-87C2-172CA838FD1F}" srcId="{E3A1965C-53AD-44F7-9CB3-1E7A32F5DFAF}" destId="{DAB7CE38-29E6-4E85-83A4-AA4AC2BB9F11}" srcOrd="8" destOrd="0" parTransId="{F4D61E22-06BA-48E2-8C72-A8A5F3E9119A}" sibTransId="{278E66CD-02B5-47E0-BE93-0B7FD442CCF6}"/>
    <dgm:cxn modelId="{1C6BD5B0-4486-47F6-BCEE-CF06A2722B12}" type="presOf" srcId="{D8DD79BC-E625-4DDD-BB87-74332DD34C92}" destId="{9AB93529-56DA-41B6-9428-B8E3EA23E57D}" srcOrd="0" destOrd="0" presId="urn:microsoft.com/office/officeart/2005/8/layout/bProcess4"/>
    <dgm:cxn modelId="{54D356B2-BCEF-41EB-8237-3CE9A550251E}" type="presOf" srcId="{723B3480-3C02-419E-A004-E7181DB1D0F6}" destId="{BC8DF2CD-2E72-4118-9BA7-C8EA9454B434}" srcOrd="0" destOrd="0" presId="urn:microsoft.com/office/officeart/2005/8/layout/bProcess4"/>
    <dgm:cxn modelId="{1B94C6B5-B42F-4ED8-A0C4-2DE7ADCE2C65}" type="presOf" srcId="{E3A1965C-53AD-44F7-9CB3-1E7A32F5DFAF}" destId="{45DD93A2-0CE4-4C7A-A5A5-FBAA644F3A89}" srcOrd="0" destOrd="0" presId="urn:microsoft.com/office/officeart/2005/8/layout/bProcess4"/>
    <dgm:cxn modelId="{DD3069BE-0465-4C83-A4E8-7155AE8AB383}" type="presOf" srcId="{3AB2532D-91AA-43C7-9765-AA9464A1F653}" destId="{EA31A6BF-4BFE-496A-A151-AC0A61DBAF00}" srcOrd="0" destOrd="0" presId="urn:microsoft.com/office/officeart/2005/8/layout/bProcess4"/>
    <dgm:cxn modelId="{AEBC8FBF-DDF8-411F-886D-C8109C25F431}" type="presOf" srcId="{805E5BC0-3A60-4CBC-94DF-518F07790F69}" destId="{A9AFAE1B-B8EF-48F7-B5DA-16A461321EDC}" srcOrd="0" destOrd="0" presId="urn:microsoft.com/office/officeart/2005/8/layout/bProcess4"/>
    <dgm:cxn modelId="{31A304D4-2DF9-49FF-AC42-133262EC256B}" type="presOf" srcId="{64824FDB-2478-4A05-AC7A-01D897429CA9}" destId="{40C7DCE8-2C56-40EB-90C8-A6CB807B952B}" srcOrd="0" destOrd="0" presId="urn:microsoft.com/office/officeart/2005/8/layout/bProcess4"/>
    <dgm:cxn modelId="{C42AAAE1-BDC4-4858-81B5-C6C77E7C462D}" srcId="{E3A1965C-53AD-44F7-9CB3-1E7A32F5DFAF}" destId="{3E738572-840F-4948-B3BF-4B3B50AFED28}" srcOrd="3" destOrd="0" parTransId="{C065AF62-21ED-4A1E-BA54-5B000E927B63}" sibTransId="{805E5BC0-3A60-4CBC-94DF-518F07790F69}"/>
    <dgm:cxn modelId="{DBF83BE3-886F-4B82-AB37-A31BA651BD4D}" type="presOf" srcId="{BABFEE0C-E65C-412F-B660-50792CEAB99F}" destId="{45C00803-69E0-47F5-AE57-4A82CE842DF2}" srcOrd="0" destOrd="0" presId="urn:microsoft.com/office/officeart/2005/8/layout/bProcess4"/>
    <dgm:cxn modelId="{BA619DE3-A99A-4E39-A813-B358DD4F301B}" type="presOf" srcId="{E7A8075C-B631-4842-9A89-017BB3DD7BBF}" destId="{A7F6779F-4224-40E6-8CAA-977695297962}" srcOrd="0" destOrd="0" presId="urn:microsoft.com/office/officeart/2005/8/layout/bProcess4"/>
    <dgm:cxn modelId="{14E7EBF5-5652-4B15-AD42-859A1CD68F7B}" type="presOf" srcId="{75E93296-2924-40F1-9049-89B1CA76F832}" destId="{43C969D9-EC22-4F17-B8F4-A3EC4C194121}" srcOrd="0" destOrd="0" presId="urn:microsoft.com/office/officeart/2005/8/layout/bProcess4"/>
    <dgm:cxn modelId="{911B6EF7-FA9A-4605-8880-23626DD7C0BD}" srcId="{E3A1965C-53AD-44F7-9CB3-1E7A32F5DFAF}" destId="{0461D497-EF0B-4BEE-9736-FA1EB3EB7729}" srcOrd="7" destOrd="0" parTransId="{A247B657-9879-4260-BE75-DA257FC938E6}" sibTransId="{75E93296-2924-40F1-9049-89B1CA76F832}"/>
    <dgm:cxn modelId="{7D51BB67-44FB-403D-A3AC-72D5E29ED926}" type="presParOf" srcId="{45DD93A2-0CE4-4C7A-A5A5-FBAA644F3A89}" destId="{7126AEBE-0114-4B49-8D9B-25D056EEE512}" srcOrd="0" destOrd="0" presId="urn:microsoft.com/office/officeart/2005/8/layout/bProcess4"/>
    <dgm:cxn modelId="{752F3812-98AC-46F1-A9AA-DC05DC232DEE}" type="presParOf" srcId="{7126AEBE-0114-4B49-8D9B-25D056EEE512}" destId="{F33DFADF-5813-4440-974B-B95C57E0CB7C}" srcOrd="0" destOrd="0" presId="urn:microsoft.com/office/officeart/2005/8/layout/bProcess4"/>
    <dgm:cxn modelId="{9A6D8968-94F7-4032-B1F0-6A54EB57ADBE}" type="presParOf" srcId="{7126AEBE-0114-4B49-8D9B-25D056EEE512}" destId="{A244F5AE-6D12-4406-8E9B-69C8F7B8E516}" srcOrd="1" destOrd="0" presId="urn:microsoft.com/office/officeart/2005/8/layout/bProcess4"/>
    <dgm:cxn modelId="{61FDB51A-21E2-4F14-AF8D-CF5E4DD175B6}" type="presParOf" srcId="{45DD93A2-0CE4-4C7A-A5A5-FBAA644F3A89}" destId="{7994DA5A-4890-4714-8429-B407DE38BA47}" srcOrd="1" destOrd="0" presId="urn:microsoft.com/office/officeart/2005/8/layout/bProcess4"/>
    <dgm:cxn modelId="{99A0F052-46D6-4A24-A64E-87257319CEB0}" type="presParOf" srcId="{45DD93A2-0CE4-4C7A-A5A5-FBAA644F3A89}" destId="{D8411E0F-F9B8-4F12-9C24-A00B098003D5}" srcOrd="2" destOrd="0" presId="urn:microsoft.com/office/officeart/2005/8/layout/bProcess4"/>
    <dgm:cxn modelId="{F432F693-3056-449E-AE95-CD63024BAAD4}" type="presParOf" srcId="{D8411E0F-F9B8-4F12-9C24-A00B098003D5}" destId="{B5D8B891-AA6C-4A92-981F-57B525839D17}" srcOrd="0" destOrd="0" presId="urn:microsoft.com/office/officeart/2005/8/layout/bProcess4"/>
    <dgm:cxn modelId="{E9581168-5B5E-4683-9B98-A0C80CB7A664}" type="presParOf" srcId="{D8411E0F-F9B8-4F12-9C24-A00B098003D5}" destId="{A7F6779F-4224-40E6-8CAA-977695297962}" srcOrd="1" destOrd="0" presId="urn:microsoft.com/office/officeart/2005/8/layout/bProcess4"/>
    <dgm:cxn modelId="{BBD97668-CA8C-49FF-8BBC-221B690299C9}" type="presParOf" srcId="{45DD93A2-0CE4-4C7A-A5A5-FBAA644F3A89}" destId="{AD0A7009-FF0E-49FB-A5B1-A50CC7A5D04D}" srcOrd="3" destOrd="0" presId="urn:microsoft.com/office/officeart/2005/8/layout/bProcess4"/>
    <dgm:cxn modelId="{8AD2E5F3-32A6-4C0B-94BC-5E1C21A4E1AB}" type="presParOf" srcId="{45DD93A2-0CE4-4C7A-A5A5-FBAA644F3A89}" destId="{39A35FD0-93C1-43DE-A166-9D068FC7A373}" srcOrd="4" destOrd="0" presId="urn:microsoft.com/office/officeart/2005/8/layout/bProcess4"/>
    <dgm:cxn modelId="{4C64D15F-3858-4C14-A92D-802C54C755A4}" type="presParOf" srcId="{39A35FD0-93C1-43DE-A166-9D068FC7A373}" destId="{2275FD66-D41D-4D72-843A-3A5AFAF32370}" srcOrd="0" destOrd="0" presId="urn:microsoft.com/office/officeart/2005/8/layout/bProcess4"/>
    <dgm:cxn modelId="{0CA232D0-997E-4A0B-8FE7-0AFC91BF27A4}" type="presParOf" srcId="{39A35FD0-93C1-43DE-A166-9D068FC7A373}" destId="{8B7CF2C0-C3AE-427F-96E7-5E980B8B14A1}" srcOrd="1" destOrd="0" presId="urn:microsoft.com/office/officeart/2005/8/layout/bProcess4"/>
    <dgm:cxn modelId="{93EAC708-CFE4-4047-ACE0-38E4818472E9}" type="presParOf" srcId="{45DD93A2-0CE4-4C7A-A5A5-FBAA644F3A89}" destId="{50CF0C38-A0A9-43A8-B826-F0222D6B8133}" srcOrd="5" destOrd="0" presId="urn:microsoft.com/office/officeart/2005/8/layout/bProcess4"/>
    <dgm:cxn modelId="{28160F8E-497C-4250-90E4-9B24FC27E163}" type="presParOf" srcId="{45DD93A2-0CE4-4C7A-A5A5-FBAA644F3A89}" destId="{D2B53FED-8E34-48CD-BC8A-F9EA135DAFB2}" srcOrd="6" destOrd="0" presId="urn:microsoft.com/office/officeart/2005/8/layout/bProcess4"/>
    <dgm:cxn modelId="{CE3A59CB-2CB1-4750-A430-D7E25B5FB966}" type="presParOf" srcId="{D2B53FED-8E34-48CD-BC8A-F9EA135DAFB2}" destId="{BFBC197D-33FE-45B3-810D-F94C3F9BFCE1}" srcOrd="0" destOrd="0" presId="urn:microsoft.com/office/officeart/2005/8/layout/bProcess4"/>
    <dgm:cxn modelId="{285A9B96-C4BA-4415-A91E-7389BA6E3AB6}" type="presParOf" srcId="{D2B53FED-8E34-48CD-BC8A-F9EA135DAFB2}" destId="{66276320-866D-46C1-BF96-419305A82ED4}" srcOrd="1" destOrd="0" presId="urn:microsoft.com/office/officeart/2005/8/layout/bProcess4"/>
    <dgm:cxn modelId="{1CDC957F-4CE0-437E-A593-8A553BD6FDB1}" type="presParOf" srcId="{45DD93A2-0CE4-4C7A-A5A5-FBAA644F3A89}" destId="{A9AFAE1B-B8EF-48F7-B5DA-16A461321EDC}" srcOrd="7" destOrd="0" presId="urn:microsoft.com/office/officeart/2005/8/layout/bProcess4"/>
    <dgm:cxn modelId="{8D9C329A-3D05-4132-B993-3D10A04D28D6}" type="presParOf" srcId="{45DD93A2-0CE4-4C7A-A5A5-FBAA644F3A89}" destId="{6E0B5FF3-3ECC-4430-874F-988A5DCDE85E}" srcOrd="8" destOrd="0" presId="urn:microsoft.com/office/officeart/2005/8/layout/bProcess4"/>
    <dgm:cxn modelId="{0F2F6179-446E-4FC5-9AA8-9AF6AB17EDBA}" type="presParOf" srcId="{6E0B5FF3-3ECC-4430-874F-988A5DCDE85E}" destId="{D5C49DB8-D65F-4D61-AD88-05E7980054FA}" srcOrd="0" destOrd="0" presId="urn:microsoft.com/office/officeart/2005/8/layout/bProcess4"/>
    <dgm:cxn modelId="{566E3E2B-1726-49DD-A298-D731D1C93ADB}" type="presParOf" srcId="{6E0B5FF3-3ECC-4430-874F-988A5DCDE85E}" destId="{40C7DCE8-2C56-40EB-90C8-A6CB807B952B}" srcOrd="1" destOrd="0" presId="urn:microsoft.com/office/officeart/2005/8/layout/bProcess4"/>
    <dgm:cxn modelId="{0D34CFD1-79A6-468A-8D4D-FDCDBBA76FD6}" type="presParOf" srcId="{45DD93A2-0CE4-4C7A-A5A5-FBAA644F3A89}" destId="{45C00803-69E0-47F5-AE57-4A82CE842DF2}" srcOrd="9" destOrd="0" presId="urn:microsoft.com/office/officeart/2005/8/layout/bProcess4"/>
    <dgm:cxn modelId="{02536010-BE6E-4455-B2E3-FCB53D1AB0D4}" type="presParOf" srcId="{45DD93A2-0CE4-4C7A-A5A5-FBAA644F3A89}" destId="{AE36C12A-9BC0-4264-95F3-996DA29B15DE}" srcOrd="10" destOrd="0" presId="urn:microsoft.com/office/officeart/2005/8/layout/bProcess4"/>
    <dgm:cxn modelId="{F0C38A02-E6DB-46ED-8913-452111D4B88A}" type="presParOf" srcId="{AE36C12A-9BC0-4264-95F3-996DA29B15DE}" destId="{79639426-E1DC-4A26-AC53-1CD10CB1880F}" srcOrd="0" destOrd="0" presId="urn:microsoft.com/office/officeart/2005/8/layout/bProcess4"/>
    <dgm:cxn modelId="{F0FC4A06-82F1-4D30-8168-A9C0DF577FE3}" type="presParOf" srcId="{AE36C12A-9BC0-4264-95F3-996DA29B15DE}" destId="{164E495D-E6D7-49F7-A469-15E41BE27545}" srcOrd="1" destOrd="0" presId="urn:microsoft.com/office/officeart/2005/8/layout/bProcess4"/>
    <dgm:cxn modelId="{2984A897-C08A-4252-AAA1-4F7FD9043867}" type="presParOf" srcId="{45DD93A2-0CE4-4C7A-A5A5-FBAA644F3A89}" destId="{EA31A6BF-4BFE-496A-A151-AC0A61DBAF00}" srcOrd="11" destOrd="0" presId="urn:microsoft.com/office/officeart/2005/8/layout/bProcess4"/>
    <dgm:cxn modelId="{D9EE0969-51BC-464D-8F66-E36D36E918A7}" type="presParOf" srcId="{45DD93A2-0CE4-4C7A-A5A5-FBAA644F3A89}" destId="{579DA08E-9D82-4CE8-A940-4CDAF1B6AAD5}" srcOrd="12" destOrd="0" presId="urn:microsoft.com/office/officeart/2005/8/layout/bProcess4"/>
    <dgm:cxn modelId="{8DF7F5CE-E4B9-4C62-8F67-894C2035CE02}" type="presParOf" srcId="{579DA08E-9D82-4CE8-A940-4CDAF1B6AAD5}" destId="{7B3CBA65-ADFB-4CF7-815C-B7C7723B2F4D}" srcOrd="0" destOrd="0" presId="urn:microsoft.com/office/officeart/2005/8/layout/bProcess4"/>
    <dgm:cxn modelId="{0218F441-A05C-4247-B479-CA770015662D}" type="presParOf" srcId="{579DA08E-9D82-4CE8-A940-4CDAF1B6AAD5}" destId="{9AB93529-56DA-41B6-9428-B8E3EA23E57D}" srcOrd="1" destOrd="0" presId="urn:microsoft.com/office/officeart/2005/8/layout/bProcess4"/>
    <dgm:cxn modelId="{253C5D5A-FBB7-46E6-AF3D-DAB74CE96468}" type="presParOf" srcId="{45DD93A2-0CE4-4C7A-A5A5-FBAA644F3A89}" destId="{BC8DF2CD-2E72-4118-9BA7-C8EA9454B434}" srcOrd="13" destOrd="0" presId="urn:microsoft.com/office/officeart/2005/8/layout/bProcess4"/>
    <dgm:cxn modelId="{10E11A2F-A2A8-4466-968F-B71EBF7AB4E9}" type="presParOf" srcId="{45DD93A2-0CE4-4C7A-A5A5-FBAA644F3A89}" destId="{B488BF16-0692-4A07-9220-B4B79C3B21E6}" srcOrd="14" destOrd="0" presId="urn:microsoft.com/office/officeart/2005/8/layout/bProcess4"/>
    <dgm:cxn modelId="{B148482E-3BDA-4C98-8C90-B010405C8E64}" type="presParOf" srcId="{B488BF16-0692-4A07-9220-B4B79C3B21E6}" destId="{A37A6E82-F02C-42A3-AFAE-85DFF30E1ED1}" srcOrd="0" destOrd="0" presId="urn:microsoft.com/office/officeart/2005/8/layout/bProcess4"/>
    <dgm:cxn modelId="{64EEB16A-63FB-477B-836C-63EE7D9E5CA7}" type="presParOf" srcId="{B488BF16-0692-4A07-9220-B4B79C3B21E6}" destId="{E0E8E319-BB83-4BC7-9A1E-272E555AA622}" srcOrd="1" destOrd="0" presId="urn:microsoft.com/office/officeart/2005/8/layout/bProcess4"/>
    <dgm:cxn modelId="{B568BDEC-6AF0-480F-BBA2-797CC832D514}" type="presParOf" srcId="{45DD93A2-0CE4-4C7A-A5A5-FBAA644F3A89}" destId="{43C969D9-EC22-4F17-B8F4-A3EC4C194121}" srcOrd="15" destOrd="0" presId="urn:microsoft.com/office/officeart/2005/8/layout/bProcess4"/>
    <dgm:cxn modelId="{D5FD64DF-3CAA-497E-A75C-A3B3E125FDA6}" type="presParOf" srcId="{45DD93A2-0CE4-4C7A-A5A5-FBAA644F3A89}" destId="{455C066C-9142-4C4C-84A1-FD5EDD07BF0D}" srcOrd="16" destOrd="0" presId="urn:microsoft.com/office/officeart/2005/8/layout/bProcess4"/>
    <dgm:cxn modelId="{ECB77F45-9154-4802-9E0D-2DB9CF16527B}" type="presParOf" srcId="{455C066C-9142-4C4C-84A1-FD5EDD07BF0D}" destId="{14544266-8F70-4FDF-B9CD-94F13DEE70A4}" srcOrd="0" destOrd="0" presId="urn:microsoft.com/office/officeart/2005/8/layout/bProcess4"/>
    <dgm:cxn modelId="{16288421-BB50-46EF-B0B2-D7C9C1532E33}" type="presParOf" srcId="{455C066C-9142-4C4C-84A1-FD5EDD07BF0D}" destId="{0DC9BBCA-EB7D-487F-986E-F7C3FF77115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5D40E5-087F-40D0-B5D8-C3278E01631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4BA246-8AFD-434E-9541-684C47040B1D}">
      <dgm:prSet/>
      <dgm:spPr/>
      <dgm:t>
        <a:bodyPr/>
        <a:lstStyle/>
        <a:p>
          <a:r>
            <a:rPr lang="en-US" b="1" i="0" dirty="0"/>
            <a:t>Working Alone</a:t>
          </a:r>
          <a:r>
            <a:rPr lang="en-US" b="0" i="0" dirty="0"/>
            <a:t>: I've gained experience in working independently, which I believe is essential for my personal growth and development.</a:t>
          </a:r>
          <a:endParaRPr lang="en-US" dirty="0"/>
        </a:p>
      </dgm:t>
    </dgm:pt>
    <dgm:pt modelId="{6862E67A-CAEA-4170-B624-9095425CC9FE}" type="parTrans" cxnId="{C2570058-87C8-4F46-AD37-CC4649F3F078}">
      <dgm:prSet/>
      <dgm:spPr/>
      <dgm:t>
        <a:bodyPr/>
        <a:lstStyle/>
        <a:p>
          <a:endParaRPr lang="en-US"/>
        </a:p>
      </dgm:t>
    </dgm:pt>
    <dgm:pt modelId="{8F66391D-DC2D-4E2E-AB49-70FC8A08EF68}" type="sibTrans" cxnId="{C2570058-87C8-4F46-AD37-CC4649F3F078}">
      <dgm:prSet/>
      <dgm:spPr/>
      <dgm:t>
        <a:bodyPr/>
        <a:lstStyle/>
        <a:p>
          <a:endParaRPr lang="en-US"/>
        </a:p>
      </dgm:t>
    </dgm:pt>
    <dgm:pt modelId="{4EAE19AE-E5D3-4C49-B27D-B0E135E804A7}">
      <dgm:prSet/>
      <dgm:spPr/>
      <dgm:t>
        <a:bodyPr/>
        <a:lstStyle/>
        <a:p>
          <a:r>
            <a:rPr lang="en-US" b="1" i="0"/>
            <a:t>Importance of Mentorship</a:t>
          </a:r>
          <a:r>
            <a:rPr lang="en-US" b="0" i="0"/>
            <a:t>: I've come to recognize the value of having a mentor to guide me through challenges and provide valuable insights.</a:t>
          </a:r>
          <a:endParaRPr lang="en-US"/>
        </a:p>
      </dgm:t>
    </dgm:pt>
    <dgm:pt modelId="{9486236C-6788-4BB2-9DD2-D7D90DF56D0F}" type="parTrans" cxnId="{926EE706-A23A-4966-812C-7DCA106201D3}">
      <dgm:prSet/>
      <dgm:spPr/>
      <dgm:t>
        <a:bodyPr/>
        <a:lstStyle/>
        <a:p>
          <a:endParaRPr lang="en-US"/>
        </a:p>
      </dgm:t>
    </dgm:pt>
    <dgm:pt modelId="{6B45EBC9-A57B-4525-8EE9-16F4300CF295}" type="sibTrans" cxnId="{926EE706-A23A-4966-812C-7DCA106201D3}">
      <dgm:prSet/>
      <dgm:spPr/>
      <dgm:t>
        <a:bodyPr/>
        <a:lstStyle/>
        <a:p>
          <a:endParaRPr lang="en-US"/>
        </a:p>
      </dgm:t>
    </dgm:pt>
    <dgm:pt modelId="{AEB8580A-21D1-424D-AEE8-E687212CF5E0}">
      <dgm:prSet/>
      <dgm:spPr/>
      <dgm:t>
        <a:bodyPr/>
        <a:lstStyle/>
        <a:p>
          <a:r>
            <a:rPr lang="en-US" b="1" i="0"/>
            <a:t>Understanding Data</a:t>
          </a:r>
          <a:r>
            <a:rPr lang="en-US" b="0" i="0"/>
            <a:t>: I've learned about different types of data (classification or regression) and how to analyze them effectively.</a:t>
          </a:r>
          <a:endParaRPr lang="en-US"/>
        </a:p>
      </dgm:t>
    </dgm:pt>
    <dgm:pt modelId="{91F37332-5FAC-421E-8BBE-2CEC2183B2C5}" type="parTrans" cxnId="{44DEEE8B-9CE0-491E-8D37-3627658A1C8F}">
      <dgm:prSet/>
      <dgm:spPr/>
      <dgm:t>
        <a:bodyPr/>
        <a:lstStyle/>
        <a:p>
          <a:endParaRPr lang="en-US"/>
        </a:p>
      </dgm:t>
    </dgm:pt>
    <dgm:pt modelId="{66D480A4-DE26-40FA-9008-A028404A726B}" type="sibTrans" cxnId="{44DEEE8B-9CE0-491E-8D37-3627658A1C8F}">
      <dgm:prSet/>
      <dgm:spPr/>
      <dgm:t>
        <a:bodyPr/>
        <a:lstStyle/>
        <a:p>
          <a:endParaRPr lang="en-US"/>
        </a:p>
      </dgm:t>
    </dgm:pt>
    <dgm:pt modelId="{F9421671-72A6-4369-A17A-A0D5A2C115A6}">
      <dgm:prSet/>
      <dgm:spPr/>
      <dgm:t>
        <a:bodyPr/>
        <a:lstStyle/>
        <a:p>
          <a:r>
            <a:rPr lang="en-US" b="1" i="0" dirty="0"/>
            <a:t>Problem-solving Skills</a:t>
          </a:r>
          <a:r>
            <a:rPr lang="en-US" b="0" i="0" dirty="0"/>
            <a:t>: I've been honing my ability to tackle problems efficiently and find solutions through critical thinking and creativity.</a:t>
          </a:r>
          <a:endParaRPr lang="en-US" dirty="0"/>
        </a:p>
      </dgm:t>
    </dgm:pt>
    <dgm:pt modelId="{1D0389FF-490A-480A-B996-6240D6239202}" type="parTrans" cxnId="{369089FB-A8BB-4D72-B93E-CD7D221A4F79}">
      <dgm:prSet/>
      <dgm:spPr/>
      <dgm:t>
        <a:bodyPr/>
        <a:lstStyle/>
        <a:p>
          <a:endParaRPr lang="en-US"/>
        </a:p>
      </dgm:t>
    </dgm:pt>
    <dgm:pt modelId="{64F81E14-1051-4734-AAC0-9943AE5CB8E8}" type="sibTrans" cxnId="{369089FB-A8BB-4D72-B93E-CD7D221A4F79}">
      <dgm:prSet/>
      <dgm:spPr/>
      <dgm:t>
        <a:bodyPr/>
        <a:lstStyle/>
        <a:p>
          <a:endParaRPr lang="en-US"/>
        </a:p>
      </dgm:t>
    </dgm:pt>
    <dgm:pt modelId="{24C33B5F-1134-4900-B9E2-7FC16BB25F97}">
      <dgm:prSet/>
      <dgm:spPr/>
      <dgm:t>
        <a:bodyPr/>
        <a:lstStyle/>
        <a:p>
          <a:r>
            <a:rPr lang="en-US" b="1" i="0"/>
            <a:t>Coding vs. Note-taking</a:t>
          </a:r>
          <a:r>
            <a:rPr lang="en-US" b="0" i="0"/>
            <a:t>: I've understood the balance between coding and documenting my work for better organization and future reference.</a:t>
          </a:r>
          <a:endParaRPr lang="en-US"/>
        </a:p>
      </dgm:t>
    </dgm:pt>
    <dgm:pt modelId="{A6A93047-D8C9-429C-9D3F-B60FE23FB20B}" type="parTrans" cxnId="{4B8353E6-AEEA-4374-9890-D26569D86817}">
      <dgm:prSet/>
      <dgm:spPr/>
      <dgm:t>
        <a:bodyPr/>
        <a:lstStyle/>
        <a:p>
          <a:endParaRPr lang="en-US"/>
        </a:p>
      </dgm:t>
    </dgm:pt>
    <dgm:pt modelId="{1A093CA7-1534-4B98-8C03-1B162EE1B781}" type="sibTrans" cxnId="{4B8353E6-AEEA-4374-9890-D26569D86817}">
      <dgm:prSet/>
      <dgm:spPr/>
      <dgm:t>
        <a:bodyPr/>
        <a:lstStyle/>
        <a:p>
          <a:endParaRPr lang="en-US"/>
        </a:p>
      </dgm:t>
    </dgm:pt>
    <dgm:pt modelId="{33B59297-DEBF-4546-9CF5-D35FB74C3A42}">
      <dgm:prSet/>
      <dgm:spPr/>
      <dgm:t>
        <a:bodyPr/>
        <a:lstStyle/>
        <a:p>
          <a:r>
            <a:rPr lang="en-US" b="1" i="0"/>
            <a:t>Applications of Machine Learning</a:t>
          </a:r>
          <a:r>
            <a:rPr lang="en-US" b="0" i="0"/>
            <a:t>: I've been exploring the practical applications of machine learning and its usefulness in various domains.</a:t>
          </a:r>
          <a:endParaRPr lang="en-US"/>
        </a:p>
      </dgm:t>
    </dgm:pt>
    <dgm:pt modelId="{91CF1512-F75B-4724-ADBB-13E6746E6F7A}" type="parTrans" cxnId="{D039BC96-87C4-47B8-9D29-ACD8049168B1}">
      <dgm:prSet/>
      <dgm:spPr/>
      <dgm:t>
        <a:bodyPr/>
        <a:lstStyle/>
        <a:p>
          <a:endParaRPr lang="en-US"/>
        </a:p>
      </dgm:t>
    </dgm:pt>
    <dgm:pt modelId="{9784F305-57B1-4759-8259-AEFE40CB3B2A}" type="sibTrans" cxnId="{D039BC96-87C4-47B8-9D29-ACD8049168B1}">
      <dgm:prSet/>
      <dgm:spPr/>
      <dgm:t>
        <a:bodyPr/>
        <a:lstStyle/>
        <a:p>
          <a:endParaRPr lang="en-US"/>
        </a:p>
      </dgm:t>
    </dgm:pt>
    <dgm:pt modelId="{07D57249-E747-46E6-9F1F-E9E1F0B66DA8}">
      <dgm:prSet/>
      <dgm:spPr/>
      <dgm:t>
        <a:bodyPr/>
        <a:lstStyle/>
        <a:p>
          <a:r>
            <a:rPr lang="en-US" b="1" i="0"/>
            <a:t>Feature Selection</a:t>
          </a:r>
          <a:r>
            <a:rPr lang="en-US" b="0" i="0"/>
            <a:t>: I've been identifying which features are relevant for building machine learning models and extracting insights from data.</a:t>
          </a:r>
          <a:endParaRPr lang="en-US"/>
        </a:p>
      </dgm:t>
    </dgm:pt>
    <dgm:pt modelId="{72BA8F8F-1CC1-426E-8C8C-C41C449B73F2}" type="parTrans" cxnId="{B9A38513-0354-4E53-95E9-E26A81276111}">
      <dgm:prSet/>
      <dgm:spPr/>
      <dgm:t>
        <a:bodyPr/>
        <a:lstStyle/>
        <a:p>
          <a:endParaRPr lang="en-US"/>
        </a:p>
      </dgm:t>
    </dgm:pt>
    <dgm:pt modelId="{EEA6C9EF-B3D6-4197-9E68-920C3FC9816A}" type="sibTrans" cxnId="{B9A38513-0354-4E53-95E9-E26A81276111}">
      <dgm:prSet/>
      <dgm:spPr/>
      <dgm:t>
        <a:bodyPr/>
        <a:lstStyle/>
        <a:p>
          <a:endParaRPr lang="en-US"/>
        </a:p>
      </dgm:t>
    </dgm:pt>
    <dgm:pt modelId="{4A5CB22C-8A6B-44AD-8F07-06BEE0A70420}">
      <dgm:prSet/>
      <dgm:spPr/>
      <dgm:t>
        <a:bodyPr/>
        <a:lstStyle/>
        <a:p>
          <a:r>
            <a:rPr lang="en-US" b="1" i="0"/>
            <a:t>Work Progress and Reporting</a:t>
          </a:r>
          <a:r>
            <a:rPr lang="en-US" b="0" i="0"/>
            <a:t>: I've been focusing on communicating my work progress and findings effectively to stakeholders.</a:t>
          </a:r>
          <a:endParaRPr lang="en-US"/>
        </a:p>
      </dgm:t>
    </dgm:pt>
    <dgm:pt modelId="{1F08B9F5-AB76-4535-B526-9013F7FC32E9}" type="parTrans" cxnId="{FF421F36-F948-4C53-BBEA-1B333E983F63}">
      <dgm:prSet/>
      <dgm:spPr/>
      <dgm:t>
        <a:bodyPr/>
        <a:lstStyle/>
        <a:p>
          <a:endParaRPr lang="en-US"/>
        </a:p>
      </dgm:t>
    </dgm:pt>
    <dgm:pt modelId="{7D2BDA14-082E-4A26-A1E2-0B0D962D22E4}" type="sibTrans" cxnId="{FF421F36-F948-4C53-BBEA-1B333E983F63}">
      <dgm:prSet/>
      <dgm:spPr/>
      <dgm:t>
        <a:bodyPr/>
        <a:lstStyle/>
        <a:p>
          <a:endParaRPr lang="en-US"/>
        </a:p>
      </dgm:t>
    </dgm:pt>
    <dgm:pt modelId="{EA868B8D-23D1-4302-B371-3C9A04FFCC7F}">
      <dgm:prSet/>
      <dgm:spPr/>
      <dgm:t>
        <a:bodyPr/>
        <a:lstStyle/>
        <a:p>
          <a:r>
            <a:rPr lang="en-US" b="1" i="0"/>
            <a:t>Feedback Importance</a:t>
          </a:r>
          <a:r>
            <a:rPr lang="en-US" b="0" i="0"/>
            <a:t>: I've acknowledged the significance of receiving feedback for my continuous improvement.</a:t>
          </a:r>
          <a:endParaRPr lang="en-US"/>
        </a:p>
      </dgm:t>
    </dgm:pt>
    <dgm:pt modelId="{F9859240-A441-4BF7-A358-B3EF959EB2BA}" type="parTrans" cxnId="{06BCD585-2392-469E-9727-03FB40E412A8}">
      <dgm:prSet/>
      <dgm:spPr/>
      <dgm:t>
        <a:bodyPr/>
        <a:lstStyle/>
        <a:p>
          <a:endParaRPr lang="en-US"/>
        </a:p>
      </dgm:t>
    </dgm:pt>
    <dgm:pt modelId="{703D6FBF-8B22-493C-AC84-8CECB4BD0668}" type="sibTrans" cxnId="{06BCD585-2392-469E-9727-03FB40E412A8}">
      <dgm:prSet/>
      <dgm:spPr/>
      <dgm:t>
        <a:bodyPr/>
        <a:lstStyle/>
        <a:p>
          <a:endParaRPr lang="en-US"/>
        </a:p>
      </dgm:t>
    </dgm:pt>
    <dgm:pt modelId="{ED7DDAD4-6CA8-481C-AF00-17450F75E701}">
      <dgm:prSet/>
      <dgm:spPr/>
      <dgm:t>
        <a:bodyPr/>
        <a:lstStyle/>
        <a:p>
          <a:r>
            <a:rPr lang="en-US" b="1" i="0"/>
            <a:t>Deep Learning Exploration</a:t>
          </a:r>
          <a:r>
            <a:rPr lang="en-US" b="0" i="0"/>
            <a:t>: I've been delving into deep learning techniques and understanding their role in solving complex problems.</a:t>
          </a:r>
          <a:endParaRPr lang="en-US"/>
        </a:p>
      </dgm:t>
    </dgm:pt>
    <dgm:pt modelId="{4746FE7E-E8FB-43D2-A1B0-763B97E3C873}" type="parTrans" cxnId="{D67AF937-8492-4028-9100-1B5A38CE755C}">
      <dgm:prSet/>
      <dgm:spPr/>
      <dgm:t>
        <a:bodyPr/>
        <a:lstStyle/>
        <a:p>
          <a:endParaRPr lang="en-US"/>
        </a:p>
      </dgm:t>
    </dgm:pt>
    <dgm:pt modelId="{28A76423-31F3-4812-8DD7-FCA5E0C1BAF3}" type="sibTrans" cxnId="{D67AF937-8492-4028-9100-1B5A38CE755C}">
      <dgm:prSet/>
      <dgm:spPr/>
      <dgm:t>
        <a:bodyPr/>
        <a:lstStyle/>
        <a:p>
          <a:endParaRPr lang="en-US"/>
        </a:p>
      </dgm:t>
    </dgm:pt>
    <dgm:pt modelId="{C020E037-B10A-494B-934B-B3D38BF3C7EA}">
      <dgm:prSet/>
      <dgm:spPr/>
      <dgm:t>
        <a:bodyPr/>
        <a:lstStyle/>
        <a:p>
          <a:r>
            <a:rPr lang="en-US" b="1" i="0"/>
            <a:t>Challenges in Data Analysis</a:t>
          </a:r>
          <a:r>
            <a:rPr lang="en-US" b="0" i="0"/>
            <a:t>: I've recognized the challenges involved in data analysis, such as dealing with missing values (NaN) and selecting appropriate datasets.</a:t>
          </a:r>
          <a:endParaRPr lang="en-US"/>
        </a:p>
      </dgm:t>
    </dgm:pt>
    <dgm:pt modelId="{10286457-CC68-4196-8E8C-0574A699DF11}" type="parTrans" cxnId="{DD79F3FE-0472-4FCB-9861-18019995E6D0}">
      <dgm:prSet/>
      <dgm:spPr/>
      <dgm:t>
        <a:bodyPr/>
        <a:lstStyle/>
        <a:p>
          <a:endParaRPr lang="en-US"/>
        </a:p>
      </dgm:t>
    </dgm:pt>
    <dgm:pt modelId="{955A4F8B-960E-4F55-86DC-16C5F4244234}" type="sibTrans" cxnId="{DD79F3FE-0472-4FCB-9861-18019995E6D0}">
      <dgm:prSet/>
      <dgm:spPr/>
      <dgm:t>
        <a:bodyPr/>
        <a:lstStyle/>
        <a:p>
          <a:endParaRPr lang="en-US"/>
        </a:p>
      </dgm:t>
    </dgm:pt>
    <dgm:pt modelId="{4183560E-B049-4E54-B8A8-E38BF58D9894}">
      <dgm:prSet/>
      <dgm:spPr/>
      <dgm:t>
        <a:bodyPr/>
        <a:lstStyle/>
        <a:p>
          <a:r>
            <a:rPr lang="en-US" b="1" i="0"/>
            <a:t>Choosing Datasets</a:t>
          </a:r>
          <a:r>
            <a:rPr lang="en-US" b="0" i="0"/>
            <a:t>: I've learned how to choose datasets that are suitable for specific analysis tasks.</a:t>
          </a:r>
          <a:endParaRPr lang="en-US"/>
        </a:p>
      </dgm:t>
    </dgm:pt>
    <dgm:pt modelId="{B912374F-E4B2-4E06-97FB-88723ED3F910}" type="parTrans" cxnId="{4CFED9D3-2101-45AE-A167-D65CDE9A6940}">
      <dgm:prSet/>
      <dgm:spPr/>
      <dgm:t>
        <a:bodyPr/>
        <a:lstStyle/>
        <a:p>
          <a:endParaRPr lang="en-US"/>
        </a:p>
      </dgm:t>
    </dgm:pt>
    <dgm:pt modelId="{B732CBAD-8248-47B9-B085-AF94071B7CEA}" type="sibTrans" cxnId="{4CFED9D3-2101-45AE-A167-D65CDE9A6940}">
      <dgm:prSet/>
      <dgm:spPr/>
      <dgm:t>
        <a:bodyPr/>
        <a:lstStyle/>
        <a:p>
          <a:endParaRPr lang="en-US"/>
        </a:p>
      </dgm:t>
    </dgm:pt>
    <dgm:pt modelId="{360AE245-C9B7-4124-9A8A-9E440B67B2BB}">
      <dgm:prSet/>
      <dgm:spPr/>
      <dgm:t>
        <a:bodyPr/>
        <a:lstStyle/>
        <a:p>
          <a:r>
            <a:rPr lang="en-US" b="0" i="0"/>
            <a:t>I'm committed to keeping up the great work and continuing to apply what I've learned to further my skills in data analysis and machine learning!</a:t>
          </a:r>
          <a:endParaRPr lang="en-US"/>
        </a:p>
      </dgm:t>
    </dgm:pt>
    <dgm:pt modelId="{7AD3873F-B758-4452-A94A-4E214D3C3CF9}" type="parTrans" cxnId="{B79E45CB-E73A-4DC3-B0C0-0C3EFCB2B8D3}">
      <dgm:prSet/>
      <dgm:spPr/>
      <dgm:t>
        <a:bodyPr/>
        <a:lstStyle/>
        <a:p>
          <a:endParaRPr lang="en-US"/>
        </a:p>
      </dgm:t>
    </dgm:pt>
    <dgm:pt modelId="{A0709874-13C7-4DC6-B1E4-26525C33A350}" type="sibTrans" cxnId="{B79E45CB-E73A-4DC3-B0C0-0C3EFCB2B8D3}">
      <dgm:prSet/>
      <dgm:spPr/>
      <dgm:t>
        <a:bodyPr/>
        <a:lstStyle/>
        <a:p>
          <a:endParaRPr lang="en-US"/>
        </a:p>
      </dgm:t>
    </dgm:pt>
    <dgm:pt modelId="{B521EBA5-064A-4077-8837-1EC1D7EBCC0D}" type="pres">
      <dgm:prSet presAssocID="{EE5D40E5-087F-40D0-B5D8-C3278E016317}" presName="diagram" presStyleCnt="0">
        <dgm:presLayoutVars>
          <dgm:dir/>
          <dgm:resizeHandles val="exact"/>
        </dgm:presLayoutVars>
      </dgm:prSet>
      <dgm:spPr/>
    </dgm:pt>
    <dgm:pt modelId="{F0C430AB-4221-40AA-BA03-62FBF9922C19}" type="pres">
      <dgm:prSet presAssocID="{4F4BA246-8AFD-434E-9541-684C47040B1D}" presName="node" presStyleLbl="node1" presStyleIdx="0" presStyleCnt="13">
        <dgm:presLayoutVars>
          <dgm:bulletEnabled val="1"/>
        </dgm:presLayoutVars>
      </dgm:prSet>
      <dgm:spPr/>
    </dgm:pt>
    <dgm:pt modelId="{0C3BD135-53F6-4BF4-86D6-822EF8E949FD}" type="pres">
      <dgm:prSet presAssocID="{8F66391D-DC2D-4E2E-AB49-70FC8A08EF68}" presName="sibTrans" presStyleCnt="0"/>
      <dgm:spPr/>
    </dgm:pt>
    <dgm:pt modelId="{1AC467D8-C7DD-4A27-919B-21996F9C5013}" type="pres">
      <dgm:prSet presAssocID="{4EAE19AE-E5D3-4C49-B27D-B0E135E804A7}" presName="node" presStyleLbl="node1" presStyleIdx="1" presStyleCnt="13">
        <dgm:presLayoutVars>
          <dgm:bulletEnabled val="1"/>
        </dgm:presLayoutVars>
      </dgm:prSet>
      <dgm:spPr/>
    </dgm:pt>
    <dgm:pt modelId="{0437AAEE-6129-4C33-A819-88F7CCA86334}" type="pres">
      <dgm:prSet presAssocID="{6B45EBC9-A57B-4525-8EE9-16F4300CF295}" presName="sibTrans" presStyleCnt="0"/>
      <dgm:spPr/>
    </dgm:pt>
    <dgm:pt modelId="{34DF94AD-8E9B-4A26-8231-2D5C8E0109F7}" type="pres">
      <dgm:prSet presAssocID="{AEB8580A-21D1-424D-AEE8-E687212CF5E0}" presName="node" presStyleLbl="node1" presStyleIdx="2" presStyleCnt="13">
        <dgm:presLayoutVars>
          <dgm:bulletEnabled val="1"/>
        </dgm:presLayoutVars>
      </dgm:prSet>
      <dgm:spPr/>
    </dgm:pt>
    <dgm:pt modelId="{18F4E2B9-9339-4401-BCA0-FF8982756FD2}" type="pres">
      <dgm:prSet presAssocID="{66D480A4-DE26-40FA-9008-A028404A726B}" presName="sibTrans" presStyleCnt="0"/>
      <dgm:spPr/>
    </dgm:pt>
    <dgm:pt modelId="{E9F6AFFB-BB0B-4D5C-9373-B9EBE05A31EE}" type="pres">
      <dgm:prSet presAssocID="{F9421671-72A6-4369-A17A-A0D5A2C115A6}" presName="node" presStyleLbl="node1" presStyleIdx="3" presStyleCnt="13">
        <dgm:presLayoutVars>
          <dgm:bulletEnabled val="1"/>
        </dgm:presLayoutVars>
      </dgm:prSet>
      <dgm:spPr/>
    </dgm:pt>
    <dgm:pt modelId="{36165CDF-B2E2-4BF9-92B0-122394FF4B0C}" type="pres">
      <dgm:prSet presAssocID="{64F81E14-1051-4734-AAC0-9943AE5CB8E8}" presName="sibTrans" presStyleCnt="0"/>
      <dgm:spPr/>
    </dgm:pt>
    <dgm:pt modelId="{F8731464-F55F-4A57-9A65-1D5E33EAC926}" type="pres">
      <dgm:prSet presAssocID="{24C33B5F-1134-4900-B9E2-7FC16BB25F97}" presName="node" presStyleLbl="node1" presStyleIdx="4" presStyleCnt="13">
        <dgm:presLayoutVars>
          <dgm:bulletEnabled val="1"/>
        </dgm:presLayoutVars>
      </dgm:prSet>
      <dgm:spPr/>
    </dgm:pt>
    <dgm:pt modelId="{E11A49D5-ED79-4AAA-91D9-DE8BD8832915}" type="pres">
      <dgm:prSet presAssocID="{1A093CA7-1534-4B98-8C03-1B162EE1B781}" presName="sibTrans" presStyleCnt="0"/>
      <dgm:spPr/>
    </dgm:pt>
    <dgm:pt modelId="{6A25224E-59D4-4969-BDA8-52D79A003C16}" type="pres">
      <dgm:prSet presAssocID="{33B59297-DEBF-4546-9CF5-D35FB74C3A42}" presName="node" presStyleLbl="node1" presStyleIdx="5" presStyleCnt="13">
        <dgm:presLayoutVars>
          <dgm:bulletEnabled val="1"/>
        </dgm:presLayoutVars>
      </dgm:prSet>
      <dgm:spPr/>
    </dgm:pt>
    <dgm:pt modelId="{1C7F41DD-3ED2-47E1-BB05-900108EADAD6}" type="pres">
      <dgm:prSet presAssocID="{9784F305-57B1-4759-8259-AEFE40CB3B2A}" presName="sibTrans" presStyleCnt="0"/>
      <dgm:spPr/>
    </dgm:pt>
    <dgm:pt modelId="{13E7FDE8-9423-40F5-B30C-57C2D6C43522}" type="pres">
      <dgm:prSet presAssocID="{07D57249-E747-46E6-9F1F-E9E1F0B66DA8}" presName="node" presStyleLbl="node1" presStyleIdx="6" presStyleCnt="13">
        <dgm:presLayoutVars>
          <dgm:bulletEnabled val="1"/>
        </dgm:presLayoutVars>
      </dgm:prSet>
      <dgm:spPr/>
    </dgm:pt>
    <dgm:pt modelId="{6B4B2A88-FDE1-45AC-BC5D-9B807CEDD477}" type="pres">
      <dgm:prSet presAssocID="{EEA6C9EF-B3D6-4197-9E68-920C3FC9816A}" presName="sibTrans" presStyleCnt="0"/>
      <dgm:spPr/>
    </dgm:pt>
    <dgm:pt modelId="{F3750D0B-E4C8-455C-A8BB-C6C4FCF60E48}" type="pres">
      <dgm:prSet presAssocID="{4A5CB22C-8A6B-44AD-8F07-06BEE0A70420}" presName="node" presStyleLbl="node1" presStyleIdx="7" presStyleCnt="13">
        <dgm:presLayoutVars>
          <dgm:bulletEnabled val="1"/>
        </dgm:presLayoutVars>
      </dgm:prSet>
      <dgm:spPr/>
    </dgm:pt>
    <dgm:pt modelId="{D9B406D4-B603-4F08-9E9F-430711ECB2FE}" type="pres">
      <dgm:prSet presAssocID="{7D2BDA14-082E-4A26-A1E2-0B0D962D22E4}" presName="sibTrans" presStyleCnt="0"/>
      <dgm:spPr/>
    </dgm:pt>
    <dgm:pt modelId="{663B99CF-134C-4245-8B99-DF57D5D62ADF}" type="pres">
      <dgm:prSet presAssocID="{EA868B8D-23D1-4302-B371-3C9A04FFCC7F}" presName="node" presStyleLbl="node1" presStyleIdx="8" presStyleCnt="13">
        <dgm:presLayoutVars>
          <dgm:bulletEnabled val="1"/>
        </dgm:presLayoutVars>
      </dgm:prSet>
      <dgm:spPr/>
    </dgm:pt>
    <dgm:pt modelId="{3DF3C322-3277-44C3-804F-7C9CF97FAC09}" type="pres">
      <dgm:prSet presAssocID="{703D6FBF-8B22-493C-AC84-8CECB4BD0668}" presName="sibTrans" presStyleCnt="0"/>
      <dgm:spPr/>
    </dgm:pt>
    <dgm:pt modelId="{D1DA6165-7C68-4D22-8959-1072D2750BFA}" type="pres">
      <dgm:prSet presAssocID="{ED7DDAD4-6CA8-481C-AF00-17450F75E701}" presName="node" presStyleLbl="node1" presStyleIdx="9" presStyleCnt="13">
        <dgm:presLayoutVars>
          <dgm:bulletEnabled val="1"/>
        </dgm:presLayoutVars>
      </dgm:prSet>
      <dgm:spPr/>
    </dgm:pt>
    <dgm:pt modelId="{717176D2-BEDB-4131-A161-495D482A1D9B}" type="pres">
      <dgm:prSet presAssocID="{28A76423-31F3-4812-8DD7-FCA5E0C1BAF3}" presName="sibTrans" presStyleCnt="0"/>
      <dgm:spPr/>
    </dgm:pt>
    <dgm:pt modelId="{CD764C4D-0B76-42BE-8911-CE7B5226A5FF}" type="pres">
      <dgm:prSet presAssocID="{C020E037-B10A-494B-934B-B3D38BF3C7EA}" presName="node" presStyleLbl="node1" presStyleIdx="10" presStyleCnt="13">
        <dgm:presLayoutVars>
          <dgm:bulletEnabled val="1"/>
        </dgm:presLayoutVars>
      </dgm:prSet>
      <dgm:spPr/>
    </dgm:pt>
    <dgm:pt modelId="{411FEBE1-D7B6-4535-9D06-024786B9C88D}" type="pres">
      <dgm:prSet presAssocID="{955A4F8B-960E-4F55-86DC-16C5F4244234}" presName="sibTrans" presStyleCnt="0"/>
      <dgm:spPr/>
    </dgm:pt>
    <dgm:pt modelId="{F9FFFE0A-C31E-4537-9695-8E17B1D74434}" type="pres">
      <dgm:prSet presAssocID="{4183560E-B049-4E54-B8A8-E38BF58D9894}" presName="node" presStyleLbl="node1" presStyleIdx="11" presStyleCnt="13">
        <dgm:presLayoutVars>
          <dgm:bulletEnabled val="1"/>
        </dgm:presLayoutVars>
      </dgm:prSet>
      <dgm:spPr/>
    </dgm:pt>
    <dgm:pt modelId="{A0F6311C-D8EE-4AD1-8814-3C097340504D}" type="pres">
      <dgm:prSet presAssocID="{B732CBAD-8248-47B9-B085-AF94071B7CEA}" presName="sibTrans" presStyleCnt="0"/>
      <dgm:spPr/>
    </dgm:pt>
    <dgm:pt modelId="{AF90D28B-29E5-4DE0-B5DC-FF4BD75FDCFC}" type="pres">
      <dgm:prSet presAssocID="{360AE245-C9B7-4124-9A8A-9E440B67B2BB}" presName="node" presStyleLbl="node1" presStyleIdx="12" presStyleCnt="13" custLinFactNeighborX="-2758" custLinFactNeighborY="-18160">
        <dgm:presLayoutVars>
          <dgm:bulletEnabled val="1"/>
        </dgm:presLayoutVars>
      </dgm:prSet>
      <dgm:spPr/>
    </dgm:pt>
  </dgm:ptLst>
  <dgm:cxnLst>
    <dgm:cxn modelId="{926EE706-A23A-4966-812C-7DCA106201D3}" srcId="{EE5D40E5-087F-40D0-B5D8-C3278E016317}" destId="{4EAE19AE-E5D3-4C49-B27D-B0E135E804A7}" srcOrd="1" destOrd="0" parTransId="{9486236C-6788-4BB2-9DD2-D7D90DF56D0F}" sibTransId="{6B45EBC9-A57B-4525-8EE9-16F4300CF295}"/>
    <dgm:cxn modelId="{B9A38513-0354-4E53-95E9-E26A81276111}" srcId="{EE5D40E5-087F-40D0-B5D8-C3278E016317}" destId="{07D57249-E747-46E6-9F1F-E9E1F0B66DA8}" srcOrd="6" destOrd="0" parTransId="{72BA8F8F-1CC1-426E-8C8C-C41C449B73F2}" sibTransId="{EEA6C9EF-B3D6-4197-9E68-920C3FC9816A}"/>
    <dgm:cxn modelId="{3A91662A-B2AD-49BC-AEB4-CEC3E6E27910}" type="presOf" srcId="{07D57249-E747-46E6-9F1F-E9E1F0B66DA8}" destId="{13E7FDE8-9423-40F5-B30C-57C2D6C43522}" srcOrd="0" destOrd="0" presId="urn:microsoft.com/office/officeart/2005/8/layout/default"/>
    <dgm:cxn modelId="{B842F133-A851-453A-AA98-276B282645E0}" type="presOf" srcId="{AEB8580A-21D1-424D-AEE8-E687212CF5E0}" destId="{34DF94AD-8E9B-4A26-8231-2D5C8E0109F7}" srcOrd="0" destOrd="0" presId="urn:microsoft.com/office/officeart/2005/8/layout/default"/>
    <dgm:cxn modelId="{FF421F36-F948-4C53-BBEA-1B333E983F63}" srcId="{EE5D40E5-087F-40D0-B5D8-C3278E016317}" destId="{4A5CB22C-8A6B-44AD-8F07-06BEE0A70420}" srcOrd="7" destOrd="0" parTransId="{1F08B9F5-AB76-4535-B526-9013F7FC32E9}" sibTransId="{7D2BDA14-082E-4A26-A1E2-0B0D962D22E4}"/>
    <dgm:cxn modelId="{D67AF937-8492-4028-9100-1B5A38CE755C}" srcId="{EE5D40E5-087F-40D0-B5D8-C3278E016317}" destId="{ED7DDAD4-6CA8-481C-AF00-17450F75E701}" srcOrd="9" destOrd="0" parTransId="{4746FE7E-E8FB-43D2-A1B0-763B97E3C873}" sibTransId="{28A76423-31F3-4812-8DD7-FCA5E0C1BAF3}"/>
    <dgm:cxn modelId="{C2570058-87C8-4F46-AD37-CC4649F3F078}" srcId="{EE5D40E5-087F-40D0-B5D8-C3278E016317}" destId="{4F4BA246-8AFD-434E-9541-684C47040B1D}" srcOrd="0" destOrd="0" parTransId="{6862E67A-CAEA-4170-B624-9095425CC9FE}" sibTransId="{8F66391D-DC2D-4E2E-AB49-70FC8A08EF68}"/>
    <dgm:cxn modelId="{3C7AD37A-1157-4C13-AE81-21F20D2F3BEC}" type="presOf" srcId="{4EAE19AE-E5D3-4C49-B27D-B0E135E804A7}" destId="{1AC467D8-C7DD-4A27-919B-21996F9C5013}" srcOrd="0" destOrd="0" presId="urn:microsoft.com/office/officeart/2005/8/layout/default"/>
    <dgm:cxn modelId="{06BCD585-2392-469E-9727-03FB40E412A8}" srcId="{EE5D40E5-087F-40D0-B5D8-C3278E016317}" destId="{EA868B8D-23D1-4302-B371-3C9A04FFCC7F}" srcOrd="8" destOrd="0" parTransId="{F9859240-A441-4BF7-A358-B3EF959EB2BA}" sibTransId="{703D6FBF-8B22-493C-AC84-8CECB4BD0668}"/>
    <dgm:cxn modelId="{44DEEE8B-9CE0-491E-8D37-3627658A1C8F}" srcId="{EE5D40E5-087F-40D0-B5D8-C3278E016317}" destId="{AEB8580A-21D1-424D-AEE8-E687212CF5E0}" srcOrd="2" destOrd="0" parTransId="{91F37332-5FAC-421E-8BBE-2CEC2183B2C5}" sibTransId="{66D480A4-DE26-40FA-9008-A028404A726B}"/>
    <dgm:cxn modelId="{127B848C-8FA4-416B-AC6E-4A3CE03BB770}" type="presOf" srcId="{360AE245-C9B7-4124-9A8A-9E440B67B2BB}" destId="{AF90D28B-29E5-4DE0-B5DC-FF4BD75FDCFC}" srcOrd="0" destOrd="0" presId="urn:microsoft.com/office/officeart/2005/8/layout/default"/>
    <dgm:cxn modelId="{D039BC96-87C4-47B8-9D29-ACD8049168B1}" srcId="{EE5D40E5-087F-40D0-B5D8-C3278E016317}" destId="{33B59297-DEBF-4546-9CF5-D35FB74C3A42}" srcOrd="5" destOrd="0" parTransId="{91CF1512-F75B-4724-ADBB-13E6746E6F7A}" sibTransId="{9784F305-57B1-4759-8259-AEFE40CB3B2A}"/>
    <dgm:cxn modelId="{FF0426A2-8F72-48F5-B983-6A9B672DFA5B}" type="presOf" srcId="{4183560E-B049-4E54-B8A8-E38BF58D9894}" destId="{F9FFFE0A-C31E-4537-9695-8E17B1D74434}" srcOrd="0" destOrd="0" presId="urn:microsoft.com/office/officeart/2005/8/layout/default"/>
    <dgm:cxn modelId="{A3181DAC-33DD-4730-AB55-CF1179774836}" type="presOf" srcId="{C020E037-B10A-494B-934B-B3D38BF3C7EA}" destId="{CD764C4D-0B76-42BE-8911-CE7B5226A5FF}" srcOrd="0" destOrd="0" presId="urn:microsoft.com/office/officeart/2005/8/layout/default"/>
    <dgm:cxn modelId="{55352CAC-B304-4CC0-9840-99722160259C}" type="presOf" srcId="{4A5CB22C-8A6B-44AD-8F07-06BEE0A70420}" destId="{F3750D0B-E4C8-455C-A8BB-C6C4FCF60E48}" srcOrd="0" destOrd="0" presId="urn:microsoft.com/office/officeart/2005/8/layout/default"/>
    <dgm:cxn modelId="{23C5D3CA-2A48-468C-8581-9113F2893B88}" type="presOf" srcId="{24C33B5F-1134-4900-B9E2-7FC16BB25F97}" destId="{F8731464-F55F-4A57-9A65-1D5E33EAC926}" srcOrd="0" destOrd="0" presId="urn:microsoft.com/office/officeart/2005/8/layout/default"/>
    <dgm:cxn modelId="{B79E45CB-E73A-4DC3-B0C0-0C3EFCB2B8D3}" srcId="{EE5D40E5-087F-40D0-B5D8-C3278E016317}" destId="{360AE245-C9B7-4124-9A8A-9E440B67B2BB}" srcOrd="12" destOrd="0" parTransId="{7AD3873F-B758-4452-A94A-4E214D3C3CF9}" sibTransId="{A0709874-13C7-4DC6-B1E4-26525C33A350}"/>
    <dgm:cxn modelId="{C02204D2-F56C-4151-BCB5-808B817EC630}" type="presOf" srcId="{4F4BA246-8AFD-434E-9541-684C47040B1D}" destId="{F0C430AB-4221-40AA-BA03-62FBF9922C19}" srcOrd="0" destOrd="0" presId="urn:microsoft.com/office/officeart/2005/8/layout/default"/>
    <dgm:cxn modelId="{4CFED9D3-2101-45AE-A167-D65CDE9A6940}" srcId="{EE5D40E5-087F-40D0-B5D8-C3278E016317}" destId="{4183560E-B049-4E54-B8A8-E38BF58D9894}" srcOrd="11" destOrd="0" parTransId="{B912374F-E4B2-4E06-97FB-88723ED3F910}" sibTransId="{B732CBAD-8248-47B9-B085-AF94071B7CEA}"/>
    <dgm:cxn modelId="{290C0DDC-E8E9-44EB-B33C-D5B176EB3624}" type="presOf" srcId="{ED7DDAD4-6CA8-481C-AF00-17450F75E701}" destId="{D1DA6165-7C68-4D22-8959-1072D2750BFA}" srcOrd="0" destOrd="0" presId="urn:microsoft.com/office/officeart/2005/8/layout/default"/>
    <dgm:cxn modelId="{767D15E4-825A-498E-913D-FBB6EA0DA0DB}" type="presOf" srcId="{EE5D40E5-087F-40D0-B5D8-C3278E016317}" destId="{B521EBA5-064A-4077-8837-1EC1D7EBCC0D}" srcOrd="0" destOrd="0" presId="urn:microsoft.com/office/officeart/2005/8/layout/default"/>
    <dgm:cxn modelId="{4B8353E6-AEEA-4374-9890-D26569D86817}" srcId="{EE5D40E5-087F-40D0-B5D8-C3278E016317}" destId="{24C33B5F-1134-4900-B9E2-7FC16BB25F97}" srcOrd="4" destOrd="0" parTransId="{A6A93047-D8C9-429C-9D3F-B60FE23FB20B}" sibTransId="{1A093CA7-1534-4B98-8C03-1B162EE1B781}"/>
    <dgm:cxn modelId="{608496EB-72BD-4F78-A407-1D71677DD17F}" type="presOf" srcId="{EA868B8D-23D1-4302-B371-3C9A04FFCC7F}" destId="{663B99CF-134C-4245-8B99-DF57D5D62ADF}" srcOrd="0" destOrd="0" presId="urn:microsoft.com/office/officeart/2005/8/layout/default"/>
    <dgm:cxn modelId="{BAFDB6EE-36C6-438D-8C85-F84CB813B878}" type="presOf" srcId="{F9421671-72A6-4369-A17A-A0D5A2C115A6}" destId="{E9F6AFFB-BB0B-4D5C-9373-B9EBE05A31EE}" srcOrd="0" destOrd="0" presId="urn:microsoft.com/office/officeart/2005/8/layout/default"/>
    <dgm:cxn modelId="{F06E87F0-4307-4021-84F0-2D8C303C6AD7}" type="presOf" srcId="{33B59297-DEBF-4546-9CF5-D35FB74C3A42}" destId="{6A25224E-59D4-4969-BDA8-52D79A003C16}" srcOrd="0" destOrd="0" presId="urn:microsoft.com/office/officeart/2005/8/layout/default"/>
    <dgm:cxn modelId="{369089FB-A8BB-4D72-B93E-CD7D221A4F79}" srcId="{EE5D40E5-087F-40D0-B5D8-C3278E016317}" destId="{F9421671-72A6-4369-A17A-A0D5A2C115A6}" srcOrd="3" destOrd="0" parTransId="{1D0389FF-490A-480A-B996-6240D6239202}" sibTransId="{64F81E14-1051-4734-AAC0-9943AE5CB8E8}"/>
    <dgm:cxn modelId="{DD79F3FE-0472-4FCB-9861-18019995E6D0}" srcId="{EE5D40E5-087F-40D0-B5D8-C3278E016317}" destId="{C020E037-B10A-494B-934B-B3D38BF3C7EA}" srcOrd="10" destOrd="0" parTransId="{10286457-CC68-4196-8E8C-0574A699DF11}" sibTransId="{955A4F8B-960E-4F55-86DC-16C5F4244234}"/>
    <dgm:cxn modelId="{7A9FA66E-A39C-4F50-BC9B-132405D90E0A}" type="presParOf" srcId="{B521EBA5-064A-4077-8837-1EC1D7EBCC0D}" destId="{F0C430AB-4221-40AA-BA03-62FBF9922C19}" srcOrd="0" destOrd="0" presId="urn:microsoft.com/office/officeart/2005/8/layout/default"/>
    <dgm:cxn modelId="{DB719299-1620-489D-A0EC-E2E63FC4A657}" type="presParOf" srcId="{B521EBA5-064A-4077-8837-1EC1D7EBCC0D}" destId="{0C3BD135-53F6-4BF4-86D6-822EF8E949FD}" srcOrd="1" destOrd="0" presId="urn:microsoft.com/office/officeart/2005/8/layout/default"/>
    <dgm:cxn modelId="{305A9448-E85D-4499-9D75-FB73221DB687}" type="presParOf" srcId="{B521EBA5-064A-4077-8837-1EC1D7EBCC0D}" destId="{1AC467D8-C7DD-4A27-919B-21996F9C5013}" srcOrd="2" destOrd="0" presId="urn:microsoft.com/office/officeart/2005/8/layout/default"/>
    <dgm:cxn modelId="{A584831E-BD15-44D5-81C8-21C8E11E50AD}" type="presParOf" srcId="{B521EBA5-064A-4077-8837-1EC1D7EBCC0D}" destId="{0437AAEE-6129-4C33-A819-88F7CCA86334}" srcOrd="3" destOrd="0" presId="urn:microsoft.com/office/officeart/2005/8/layout/default"/>
    <dgm:cxn modelId="{14325F03-5ED8-486E-8558-B8BEBCFD1426}" type="presParOf" srcId="{B521EBA5-064A-4077-8837-1EC1D7EBCC0D}" destId="{34DF94AD-8E9B-4A26-8231-2D5C8E0109F7}" srcOrd="4" destOrd="0" presId="urn:microsoft.com/office/officeart/2005/8/layout/default"/>
    <dgm:cxn modelId="{4D9E458A-FB8C-4295-983F-264727B99993}" type="presParOf" srcId="{B521EBA5-064A-4077-8837-1EC1D7EBCC0D}" destId="{18F4E2B9-9339-4401-BCA0-FF8982756FD2}" srcOrd="5" destOrd="0" presId="urn:microsoft.com/office/officeart/2005/8/layout/default"/>
    <dgm:cxn modelId="{6C3EC878-013D-4ACC-838C-DA247A636C19}" type="presParOf" srcId="{B521EBA5-064A-4077-8837-1EC1D7EBCC0D}" destId="{E9F6AFFB-BB0B-4D5C-9373-B9EBE05A31EE}" srcOrd="6" destOrd="0" presId="urn:microsoft.com/office/officeart/2005/8/layout/default"/>
    <dgm:cxn modelId="{AA8F6F2C-5E01-48A1-A3B4-BE5357AC0BE3}" type="presParOf" srcId="{B521EBA5-064A-4077-8837-1EC1D7EBCC0D}" destId="{36165CDF-B2E2-4BF9-92B0-122394FF4B0C}" srcOrd="7" destOrd="0" presId="urn:microsoft.com/office/officeart/2005/8/layout/default"/>
    <dgm:cxn modelId="{A92D5BAC-CF2A-404A-8E00-E81B0239707E}" type="presParOf" srcId="{B521EBA5-064A-4077-8837-1EC1D7EBCC0D}" destId="{F8731464-F55F-4A57-9A65-1D5E33EAC926}" srcOrd="8" destOrd="0" presId="urn:microsoft.com/office/officeart/2005/8/layout/default"/>
    <dgm:cxn modelId="{04D9C262-2EE6-4C4D-A5B1-9F2F4A9010A3}" type="presParOf" srcId="{B521EBA5-064A-4077-8837-1EC1D7EBCC0D}" destId="{E11A49D5-ED79-4AAA-91D9-DE8BD8832915}" srcOrd="9" destOrd="0" presId="urn:microsoft.com/office/officeart/2005/8/layout/default"/>
    <dgm:cxn modelId="{69795889-EE9A-429F-BEF8-713D0B396F06}" type="presParOf" srcId="{B521EBA5-064A-4077-8837-1EC1D7EBCC0D}" destId="{6A25224E-59D4-4969-BDA8-52D79A003C16}" srcOrd="10" destOrd="0" presId="urn:microsoft.com/office/officeart/2005/8/layout/default"/>
    <dgm:cxn modelId="{7DAB26A8-0BF6-4DAF-AA12-C763F3CB5CEC}" type="presParOf" srcId="{B521EBA5-064A-4077-8837-1EC1D7EBCC0D}" destId="{1C7F41DD-3ED2-47E1-BB05-900108EADAD6}" srcOrd="11" destOrd="0" presId="urn:microsoft.com/office/officeart/2005/8/layout/default"/>
    <dgm:cxn modelId="{6E09E8B4-9CED-4850-B517-967833F938BB}" type="presParOf" srcId="{B521EBA5-064A-4077-8837-1EC1D7EBCC0D}" destId="{13E7FDE8-9423-40F5-B30C-57C2D6C43522}" srcOrd="12" destOrd="0" presId="urn:microsoft.com/office/officeart/2005/8/layout/default"/>
    <dgm:cxn modelId="{A68D6B46-F356-4B65-A34D-B8BC45529237}" type="presParOf" srcId="{B521EBA5-064A-4077-8837-1EC1D7EBCC0D}" destId="{6B4B2A88-FDE1-45AC-BC5D-9B807CEDD477}" srcOrd="13" destOrd="0" presId="urn:microsoft.com/office/officeart/2005/8/layout/default"/>
    <dgm:cxn modelId="{2762AC61-31AF-447F-96EE-622FCBB0C633}" type="presParOf" srcId="{B521EBA5-064A-4077-8837-1EC1D7EBCC0D}" destId="{F3750D0B-E4C8-455C-A8BB-C6C4FCF60E48}" srcOrd="14" destOrd="0" presId="urn:microsoft.com/office/officeart/2005/8/layout/default"/>
    <dgm:cxn modelId="{564EC7BE-6718-4114-BB44-100735FAB7C6}" type="presParOf" srcId="{B521EBA5-064A-4077-8837-1EC1D7EBCC0D}" destId="{D9B406D4-B603-4F08-9E9F-430711ECB2FE}" srcOrd="15" destOrd="0" presId="urn:microsoft.com/office/officeart/2005/8/layout/default"/>
    <dgm:cxn modelId="{E36FC359-4958-44EF-8B78-794AE97CCBC1}" type="presParOf" srcId="{B521EBA5-064A-4077-8837-1EC1D7EBCC0D}" destId="{663B99CF-134C-4245-8B99-DF57D5D62ADF}" srcOrd="16" destOrd="0" presId="urn:microsoft.com/office/officeart/2005/8/layout/default"/>
    <dgm:cxn modelId="{ECAD2E72-F765-4168-8A01-E80E9F8C7131}" type="presParOf" srcId="{B521EBA5-064A-4077-8837-1EC1D7EBCC0D}" destId="{3DF3C322-3277-44C3-804F-7C9CF97FAC09}" srcOrd="17" destOrd="0" presId="urn:microsoft.com/office/officeart/2005/8/layout/default"/>
    <dgm:cxn modelId="{3DF1C6FC-90E8-49DE-BB74-0DCBE14FF6A1}" type="presParOf" srcId="{B521EBA5-064A-4077-8837-1EC1D7EBCC0D}" destId="{D1DA6165-7C68-4D22-8959-1072D2750BFA}" srcOrd="18" destOrd="0" presId="urn:microsoft.com/office/officeart/2005/8/layout/default"/>
    <dgm:cxn modelId="{ED056CE3-1C86-4B6C-82D6-805CD4D87C72}" type="presParOf" srcId="{B521EBA5-064A-4077-8837-1EC1D7EBCC0D}" destId="{717176D2-BEDB-4131-A161-495D482A1D9B}" srcOrd="19" destOrd="0" presId="urn:microsoft.com/office/officeart/2005/8/layout/default"/>
    <dgm:cxn modelId="{10080B9B-B28E-4747-AC24-9683491D0662}" type="presParOf" srcId="{B521EBA5-064A-4077-8837-1EC1D7EBCC0D}" destId="{CD764C4D-0B76-42BE-8911-CE7B5226A5FF}" srcOrd="20" destOrd="0" presId="urn:microsoft.com/office/officeart/2005/8/layout/default"/>
    <dgm:cxn modelId="{9653456E-EC2A-4F90-8A47-8279E660DD2C}" type="presParOf" srcId="{B521EBA5-064A-4077-8837-1EC1D7EBCC0D}" destId="{411FEBE1-D7B6-4535-9D06-024786B9C88D}" srcOrd="21" destOrd="0" presId="urn:microsoft.com/office/officeart/2005/8/layout/default"/>
    <dgm:cxn modelId="{BDD42D1C-E6F9-4647-BD9C-51BD619AB3A0}" type="presParOf" srcId="{B521EBA5-064A-4077-8837-1EC1D7EBCC0D}" destId="{F9FFFE0A-C31E-4537-9695-8E17B1D74434}" srcOrd="22" destOrd="0" presId="urn:microsoft.com/office/officeart/2005/8/layout/default"/>
    <dgm:cxn modelId="{BD28F0B4-C57C-4413-8892-1B25110CACC1}" type="presParOf" srcId="{B521EBA5-064A-4077-8837-1EC1D7EBCC0D}" destId="{A0F6311C-D8EE-4AD1-8814-3C097340504D}" srcOrd="23" destOrd="0" presId="urn:microsoft.com/office/officeart/2005/8/layout/default"/>
    <dgm:cxn modelId="{0BE8B8FE-B0EC-406F-B6F5-2D6F99EF1056}" type="presParOf" srcId="{B521EBA5-064A-4077-8837-1EC1D7EBCC0D}" destId="{AF90D28B-29E5-4DE0-B5DC-FF4BD75FDCFC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713B4-1E37-406D-93A9-A759C05D4F21}">
      <dsp:nvSpPr>
        <dsp:cNvPr id="0" name=""/>
        <dsp:cNvSpPr/>
      </dsp:nvSpPr>
      <dsp:spPr>
        <a:xfrm>
          <a:off x="0" y="0"/>
          <a:ext cx="4052036" cy="647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From the given data, I aim to select only necessary columns and add more feature-enriched columns.</a:t>
          </a:r>
          <a:endParaRPr lang="en-US" sz="1200" kern="1200"/>
        </a:p>
      </dsp:txBody>
      <dsp:txXfrm>
        <a:off x="18974" y="18974"/>
        <a:ext cx="3277189" cy="609875"/>
      </dsp:txXfrm>
    </dsp:sp>
    <dsp:sp modelId="{96FD0A55-C10A-4A23-A7D2-3D4D5FEF93C6}">
      <dsp:nvSpPr>
        <dsp:cNvPr id="0" name=""/>
        <dsp:cNvSpPr/>
      </dsp:nvSpPr>
      <dsp:spPr>
        <a:xfrm>
          <a:off x="302587" y="737798"/>
          <a:ext cx="4052036" cy="647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The primary focus is on inspection scores, which we want to analyze by grouping them first. </a:t>
          </a:r>
          <a:endParaRPr lang="en-US" sz="1200" kern="1200"/>
        </a:p>
      </dsp:txBody>
      <dsp:txXfrm>
        <a:off x="321561" y="756772"/>
        <a:ext cx="3290416" cy="609875"/>
      </dsp:txXfrm>
    </dsp:sp>
    <dsp:sp modelId="{BF78E926-BC5E-4736-87D5-D9204E8E4CEB}">
      <dsp:nvSpPr>
        <dsp:cNvPr id="0" name=""/>
        <dsp:cNvSpPr/>
      </dsp:nvSpPr>
      <dsp:spPr>
        <a:xfrm>
          <a:off x="605174" y="1475597"/>
          <a:ext cx="4052036" cy="647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We'll then examine the types of inspections they underwent, which are already categorized as scheduled or unscheduled. </a:t>
          </a:r>
          <a:endParaRPr lang="en-US" sz="1200" kern="1200"/>
        </a:p>
      </dsp:txBody>
      <dsp:txXfrm>
        <a:off x="624148" y="1494571"/>
        <a:ext cx="3290416" cy="609875"/>
      </dsp:txXfrm>
    </dsp:sp>
    <dsp:sp modelId="{CAA118C8-64B5-417B-A86C-A7B95C5F86CB}">
      <dsp:nvSpPr>
        <dsp:cNvPr id="0" name=""/>
        <dsp:cNvSpPr/>
      </dsp:nvSpPr>
      <dsp:spPr>
        <a:xfrm>
          <a:off x="907761" y="2213396"/>
          <a:ext cx="4052036" cy="647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Additionally, the data identifies risk categories as low risk, moderate risk, and high risk. </a:t>
          </a:r>
          <a:endParaRPr lang="en-US" sz="1200" kern="1200"/>
        </a:p>
      </dsp:txBody>
      <dsp:txXfrm>
        <a:off x="926735" y="2232370"/>
        <a:ext cx="3290416" cy="609875"/>
      </dsp:txXfrm>
    </dsp:sp>
    <dsp:sp modelId="{A435AB4F-B62B-4AFF-AE8C-75E8B1C61D65}">
      <dsp:nvSpPr>
        <dsp:cNvPr id="0" name=""/>
        <dsp:cNvSpPr/>
      </dsp:nvSpPr>
      <dsp:spPr>
        <a:xfrm>
          <a:off x="1210348" y="2951195"/>
          <a:ext cx="4052036" cy="647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We'll also consider the violation description and inspection year.</a:t>
          </a:r>
          <a:endParaRPr lang="en-US" sz="1200" kern="1200"/>
        </a:p>
      </dsp:txBody>
      <dsp:txXfrm>
        <a:off x="1229322" y="2970169"/>
        <a:ext cx="3290416" cy="609875"/>
      </dsp:txXfrm>
    </dsp:sp>
    <dsp:sp modelId="{11C28F0D-E352-4984-A55E-B91BF1004BEA}">
      <dsp:nvSpPr>
        <dsp:cNvPr id="0" name=""/>
        <dsp:cNvSpPr/>
      </dsp:nvSpPr>
      <dsp:spPr>
        <a:xfrm>
          <a:off x="3630951" y="473270"/>
          <a:ext cx="421085" cy="4210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725695" y="473270"/>
        <a:ext cx="231597" cy="316866"/>
      </dsp:txXfrm>
    </dsp:sp>
    <dsp:sp modelId="{46E8C58C-44B5-4153-9B8B-18449F21BD8D}">
      <dsp:nvSpPr>
        <dsp:cNvPr id="0" name=""/>
        <dsp:cNvSpPr/>
      </dsp:nvSpPr>
      <dsp:spPr>
        <a:xfrm>
          <a:off x="3933538" y="1211069"/>
          <a:ext cx="421085" cy="4210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028282" y="1211069"/>
        <a:ext cx="231597" cy="316866"/>
      </dsp:txXfrm>
    </dsp:sp>
    <dsp:sp modelId="{DDACE98B-8149-4DEA-87E7-A5D1E6C320DA}">
      <dsp:nvSpPr>
        <dsp:cNvPr id="0" name=""/>
        <dsp:cNvSpPr/>
      </dsp:nvSpPr>
      <dsp:spPr>
        <a:xfrm>
          <a:off x="4236125" y="1938071"/>
          <a:ext cx="421085" cy="4210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330869" y="1938071"/>
        <a:ext cx="231597" cy="316866"/>
      </dsp:txXfrm>
    </dsp:sp>
    <dsp:sp modelId="{CBB41D90-9605-4CCE-AA92-E5C7C3A3A02C}">
      <dsp:nvSpPr>
        <dsp:cNvPr id="0" name=""/>
        <dsp:cNvSpPr/>
      </dsp:nvSpPr>
      <dsp:spPr>
        <a:xfrm>
          <a:off x="4538712" y="2683068"/>
          <a:ext cx="421085" cy="4210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33456" y="2683068"/>
        <a:ext cx="231597" cy="316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87D7-FE7C-4B95-95B5-B6502EE0F1CB}">
      <dsp:nvSpPr>
        <dsp:cNvPr id="0" name=""/>
        <dsp:cNvSpPr/>
      </dsp:nvSpPr>
      <dsp:spPr>
        <a:xfrm>
          <a:off x="0" y="0"/>
          <a:ext cx="4314688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For the risk category effect on public health, I am initiating two columns: one for risk category and another for ratings based on the risk.</a:t>
          </a:r>
          <a:endParaRPr lang="en-US" sz="1400" kern="1200"/>
        </a:p>
      </dsp:txBody>
      <dsp:txXfrm>
        <a:off x="28038" y="28038"/>
        <a:ext cx="3200802" cy="901218"/>
      </dsp:txXfrm>
    </dsp:sp>
    <dsp:sp modelId="{2DDCC061-6334-47D6-80E4-2DCCE6E71C44}">
      <dsp:nvSpPr>
        <dsp:cNvPr id="0" name=""/>
        <dsp:cNvSpPr/>
      </dsp:nvSpPr>
      <dsp:spPr>
        <a:xfrm>
          <a:off x="361355" y="1131347"/>
          <a:ext cx="4314688" cy="957294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High Risk with a risk of foodborne illness, they will be assigned a rating of 0 stars.</a:t>
          </a:r>
          <a:endParaRPr lang="en-US" sz="1400" kern="1200"/>
        </a:p>
      </dsp:txBody>
      <dsp:txXfrm>
        <a:off x="389393" y="1159385"/>
        <a:ext cx="3275016" cy="901218"/>
      </dsp:txXfrm>
    </dsp:sp>
    <dsp:sp modelId="{E186C4EF-ADF1-4CEB-9B9F-CC8D748F2E22}">
      <dsp:nvSpPr>
        <dsp:cNvPr id="0" name=""/>
        <dsp:cNvSpPr/>
      </dsp:nvSpPr>
      <dsp:spPr>
        <a:xfrm>
          <a:off x="717317" y="2262695"/>
          <a:ext cx="4314688" cy="957294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Moderate Risk with a risk of </a:t>
          </a:r>
          <a:r>
            <a:rPr lang="de-DE" sz="1400" b="0" i="0" kern="1200"/>
            <a:t>Dizziness</a:t>
          </a:r>
          <a:r>
            <a:rPr lang="en-US" sz="1400" b="0" i="0" kern="1200"/>
            <a:t> will receive ratings of 3 .5 stars.</a:t>
          </a:r>
          <a:endParaRPr lang="en-US" sz="1400" kern="1200"/>
        </a:p>
      </dsp:txBody>
      <dsp:txXfrm>
        <a:off x="745355" y="2290733"/>
        <a:ext cx="3280409" cy="901218"/>
      </dsp:txXfrm>
    </dsp:sp>
    <dsp:sp modelId="{044E4C19-41AC-4897-BA24-46154C6E2122}">
      <dsp:nvSpPr>
        <dsp:cNvPr id="0" name=""/>
        <dsp:cNvSpPr/>
      </dsp:nvSpPr>
      <dsp:spPr>
        <a:xfrm>
          <a:off x="1078672" y="3394043"/>
          <a:ext cx="4314688" cy="957294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Lastly, Low Risk with no immediate risk to public health will be given as 5-star rating."</a:t>
          </a:r>
          <a:endParaRPr lang="en-US" sz="1400" kern="1200"/>
        </a:p>
      </dsp:txBody>
      <dsp:txXfrm>
        <a:off x="1106710" y="3422081"/>
        <a:ext cx="3275016" cy="901218"/>
      </dsp:txXfrm>
    </dsp:sp>
    <dsp:sp modelId="{472648AF-5386-46EE-978F-602194837F59}">
      <dsp:nvSpPr>
        <dsp:cNvPr id="0" name=""/>
        <dsp:cNvSpPr/>
      </dsp:nvSpPr>
      <dsp:spPr>
        <a:xfrm>
          <a:off x="369244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832451" y="733200"/>
        <a:ext cx="342233" cy="468236"/>
      </dsp:txXfrm>
    </dsp:sp>
    <dsp:sp modelId="{C020197F-B11C-4AE2-BEDB-7F92B137866F}">
      <dsp:nvSpPr>
        <dsp:cNvPr id="0" name=""/>
        <dsp:cNvSpPr/>
      </dsp:nvSpPr>
      <dsp:spPr>
        <a:xfrm>
          <a:off x="4053802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193806" y="1864548"/>
        <a:ext cx="342233" cy="468236"/>
      </dsp:txXfrm>
    </dsp:sp>
    <dsp:sp modelId="{1E0F9CCB-8BC3-4805-BB34-036DA82BBF13}">
      <dsp:nvSpPr>
        <dsp:cNvPr id="0" name=""/>
        <dsp:cNvSpPr/>
      </dsp:nvSpPr>
      <dsp:spPr>
        <a:xfrm>
          <a:off x="4409764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549768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4DA5A-4890-4714-8429-B407DE38BA47}">
      <dsp:nvSpPr>
        <dsp:cNvPr id="0" name=""/>
        <dsp:cNvSpPr/>
      </dsp:nvSpPr>
      <dsp:spPr>
        <a:xfrm rot="5400000">
          <a:off x="2616441" y="587904"/>
          <a:ext cx="919775" cy="1108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4F5AE-6D12-4406-8E9B-69C8F7B8E516}">
      <dsp:nvSpPr>
        <dsp:cNvPr id="0" name=""/>
        <dsp:cNvSpPr/>
      </dsp:nvSpPr>
      <dsp:spPr>
        <a:xfrm>
          <a:off x="2827710" y="434"/>
          <a:ext cx="1232185" cy="7393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Unclean</a:t>
          </a:r>
          <a:endParaRPr lang="en-US" sz="1300" kern="1200"/>
        </a:p>
      </dsp:txBody>
      <dsp:txXfrm>
        <a:off x="2849364" y="22088"/>
        <a:ext cx="1188877" cy="696003"/>
      </dsp:txXfrm>
    </dsp:sp>
    <dsp:sp modelId="{AD0A7009-FF0E-49FB-A5B1-A50CC7A5D04D}">
      <dsp:nvSpPr>
        <dsp:cNvPr id="0" name=""/>
        <dsp:cNvSpPr/>
      </dsp:nvSpPr>
      <dsp:spPr>
        <a:xfrm rot="5400000">
          <a:off x="2616441" y="1512043"/>
          <a:ext cx="919775" cy="1108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6779F-4224-40E6-8CAA-977695297962}">
      <dsp:nvSpPr>
        <dsp:cNvPr id="0" name=""/>
        <dsp:cNvSpPr/>
      </dsp:nvSpPr>
      <dsp:spPr>
        <a:xfrm>
          <a:off x="2827710" y="924573"/>
          <a:ext cx="1232185" cy="7393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Lack of equipment</a:t>
          </a:r>
          <a:endParaRPr lang="en-US" sz="1300" kern="1200"/>
        </a:p>
      </dsp:txBody>
      <dsp:txXfrm>
        <a:off x="2849364" y="946227"/>
        <a:ext cx="1188877" cy="696003"/>
      </dsp:txXfrm>
    </dsp:sp>
    <dsp:sp modelId="{50CF0C38-A0A9-43A8-B826-F0222D6B8133}">
      <dsp:nvSpPr>
        <dsp:cNvPr id="0" name=""/>
        <dsp:cNvSpPr/>
      </dsp:nvSpPr>
      <dsp:spPr>
        <a:xfrm>
          <a:off x="3078510" y="1974112"/>
          <a:ext cx="1634442" cy="110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CF2C0-C3AE-427F-96E7-5E980B8B14A1}">
      <dsp:nvSpPr>
        <dsp:cNvPr id="0" name=""/>
        <dsp:cNvSpPr/>
      </dsp:nvSpPr>
      <dsp:spPr>
        <a:xfrm>
          <a:off x="2827710" y="1848712"/>
          <a:ext cx="1232185" cy="7393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Under Temperature</a:t>
          </a:r>
          <a:endParaRPr lang="en-US" sz="1300" kern="1200"/>
        </a:p>
      </dsp:txBody>
      <dsp:txXfrm>
        <a:off x="2849364" y="1870366"/>
        <a:ext cx="1188877" cy="696003"/>
      </dsp:txXfrm>
    </dsp:sp>
    <dsp:sp modelId="{A9AFAE1B-B8EF-48F7-B5DA-16A461321EDC}">
      <dsp:nvSpPr>
        <dsp:cNvPr id="0" name=""/>
        <dsp:cNvSpPr/>
      </dsp:nvSpPr>
      <dsp:spPr>
        <a:xfrm rot="16200000">
          <a:off x="4255247" y="1512043"/>
          <a:ext cx="919775" cy="110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76320-866D-46C1-BF96-419305A82ED4}">
      <dsp:nvSpPr>
        <dsp:cNvPr id="0" name=""/>
        <dsp:cNvSpPr/>
      </dsp:nvSpPr>
      <dsp:spPr>
        <a:xfrm>
          <a:off x="4466516" y="1848712"/>
          <a:ext cx="1232185" cy="7393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Contaminated</a:t>
          </a:r>
          <a:endParaRPr lang="en-US" sz="1300" kern="1200"/>
        </a:p>
      </dsp:txBody>
      <dsp:txXfrm>
        <a:off x="4488170" y="1870366"/>
        <a:ext cx="1188877" cy="696003"/>
      </dsp:txXfrm>
    </dsp:sp>
    <dsp:sp modelId="{45C00803-69E0-47F5-AE57-4A82CE842DF2}">
      <dsp:nvSpPr>
        <dsp:cNvPr id="0" name=""/>
        <dsp:cNvSpPr/>
      </dsp:nvSpPr>
      <dsp:spPr>
        <a:xfrm rot="16200000">
          <a:off x="4255247" y="587904"/>
          <a:ext cx="919775" cy="110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7DCE8-2C56-40EB-90C8-A6CB807B952B}">
      <dsp:nvSpPr>
        <dsp:cNvPr id="0" name=""/>
        <dsp:cNvSpPr/>
      </dsp:nvSpPr>
      <dsp:spPr>
        <a:xfrm>
          <a:off x="4466516" y="924573"/>
          <a:ext cx="1232185" cy="7393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Unmanage</a:t>
          </a:r>
          <a:endParaRPr lang="en-US" sz="1300" kern="1200"/>
        </a:p>
      </dsp:txBody>
      <dsp:txXfrm>
        <a:off x="4488170" y="946227"/>
        <a:ext cx="1188877" cy="696003"/>
      </dsp:txXfrm>
    </dsp:sp>
    <dsp:sp modelId="{EA31A6BF-4BFE-496A-A151-AC0A61DBAF00}">
      <dsp:nvSpPr>
        <dsp:cNvPr id="0" name=""/>
        <dsp:cNvSpPr/>
      </dsp:nvSpPr>
      <dsp:spPr>
        <a:xfrm>
          <a:off x="4717317" y="125834"/>
          <a:ext cx="1634442" cy="1108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E495D-E6D7-49F7-A469-15E41BE27545}">
      <dsp:nvSpPr>
        <dsp:cNvPr id="0" name=""/>
        <dsp:cNvSpPr/>
      </dsp:nvSpPr>
      <dsp:spPr>
        <a:xfrm>
          <a:off x="4466516" y="434"/>
          <a:ext cx="1232185" cy="7393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Lack Certificate</a:t>
          </a:r>
          <a:endParaRPr lang="en-US" sz="1300" kern="1200"/>
        </a:p>
      </dsp:txBody>
      <dsp:txXfrm>
        <a:off x="4488170" y="22088"/>
        <a:ext cx="1188877" cy="696003"/>
      </dsp:txXfrm>
    </dsp:sp>
    <dsp:sp modelId="{BC8DF2CD-2E72-4118-9BA7-C8EA9454B434}">
      <dsp:nvSpPr>
        <dsp:cNvPr id="0" name=""/>
        <dsp:cNvSpPr/>
      </dsp:nvSpPr>
      <dsp:spPr>
        <a:xfrm rot="5400000">
          <a:off x="5894054" y="587904"/>
          <a:ext cx="919775" cy="1108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93529-56DA-41B6-9428-B8E3EA23E57D}">
      <dsp:nvSpPr>
        <dsp:cNvPr id="0" name=""/>
        <dsp:cNvSpPr/>
      </dsp:nvSpPr>
      <dsp:spPr>
        <a:xfrm>
          <a:off x="6105322" y="434"/>
          <a:ext cx="1232185" cy="7393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Under maintenance</a:t>
          </a:r>
          <a:endParaRPr lang="en-US" sz="1300" kern="1200"/>
        </a:p>
      </dsp:txBody>
      <dsp:txXfrm>
        <a:off x="6126976" y="22088"/>
        <a:ext cx="1188877" cy="696003"/>
      </dsp:txXfrm>
    </dsp:sp>
    <dsp:sp modelId="{43C969D9-EC22-4F17-B8F4-A3EC4C194121}">
      <dsp:nvSpPr>
        <dsp:cNvPr id="0" name=""/>
        <dsp:cNvSpPr/>
      </dsp:nvSpPr>
      <dsp:spPr>
        <a:xfrm rot="5400000">
          <a:off x="5894054" y="1512043"/>
          <a:ext cx="919775" cy="110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8E319-BB83-4BC7-9A1E-272E555AA622}">
      <dsp:nvSpPr>
        <dsp:cNvPr id="0" name=""/>
        <dsp:cNvSpPr/>
      </dsp:nvSpPr>
      <dsp:spPr>
        <a:xfrm>
          <a:off x="6105322" y="924573"/>
          <a:ext cx="1232185" cy="7393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Untrained worker</a:t>
          </a:r>
          <a:endParaRPr lang="en-US" sz="1300" kern="1200"/>
        </a:p>
      </dsp:txBody>
      <dsp:txXfrm>
        <a:off x="6126976" y="946227"/>
        <a:ext cx="1188877" cy="696003"/>
      </dsp:txXfrm>
    </dsp:sp>
    <dsp:sp modelId="{0DC9BBCA-EB7D-487F-986E-F7C3FF771159}">
      <dsp:nvSpPr>
        <dsp:cNvPr id="0" name=""/>
        <dsp:cNvSpPr/>
      </dsp:nvSpPr>
      <dsp:spPr>
        <a:xfrm>
          <a:off x="6105322" y="1848712"/>
          <a:ext cx="1232185" cy="7393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Not convinced</a:t>
          </a:r>
          <a:endParaRPr lang="en-US" sz="1300" kern="1200"/>
        </a:p>
      </dsp:txBody>
      <dsp:txXfrm>
        <a:off x="6126976" y="1870366"/>
        <a:ext cx="1188877" cy="696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30AB-4221-40AA-BA03-62FBF9922C19}">
      <dsp:nvSpPr>
        <dsp:cNvPr id="0" name=""/>
        <dsp:cNvSpPr/>
      </dsp:nvSpPr>
      <dsp:spPr>
        <a:xfrm>
          <a:off x="749018" y="5569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Working Alone</a:t>
          </a:r>
          <a:r>
            <a:rPr lang="en-US" sz="1200" b="0" i="0" kern="1200" dirty="0"/>
            <a:t>: I've gained experience in working independently, which I believe is essential for my personal growth and development.</a:t>
          </a:r>
          <a:endParaRPr lang="en-US" sz="1200" kern="1200" dirty="0"/>
        </a:p>
      </dsp:txBody>
      <dsp:txXfrm>
        <a:off x="749018" y="5569"/>
        <a:ext cx="2070910" cy="1242546"/>
      </dsp:txXfrm>
    </dsp:sp>
    <dsp:sp modelId="{1AC467D8-C7DD-4A27-919B-21996F9C5013}">
      <dsp:nvSpPr>
        <dsp:cNvPr id="0" name=""/>
        <dsp:cNvSpPr/>
      </dsp:nvSpPr>
      <dsp:spPr>
        <a:xfrm>
          <a:off x="3027020" y="5569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Importance of Mentorship</a:t>
          </a:r>
          <a:r>
            <a:rPr lang="en-US" sz="1200" b="0" i="0" kern="1200"/>
            <a:t>: I've come to recognize the value of having a mentor to guide me through challenges and provide valuable insights.</a:t>
          </a:r>
          <a:endParaRPr lang="en-US" sz="1200" kern="1200"/>
        </a:p>
      </dsp:txBody>
      <dsp:txXfrm>
        <a:off x="3027020" y="5569"/>
        <a:ext cx="2070910" cy="1242546"/>
      </dsp:txXfrm>
    </dsp:sp>
    <dsp:sp modelId="{34DF94AD-8E9B-4A26-8231-2D5C8E0109F7}">
      <dsp:nvSpPr>
        <dsp:cNvPr id="0" name=""/>
        <dsp:cNvSpPr/>
      </dsp:nvSpPr>
      <dsp:spPr>
        <a:xfrm>
          <a:off x="5305021" y="5569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Understanding Data</a:t>
          </a:r>
          <a:r>
            <a:rPr lang="en-US" sz="1200" b="0" i="0" kern="1200"/>
            <a:t>: I've learned about different types of data (classification or regression) and how to analyze them effectively.</a:t>
          </a:r>
          <a:endParaRPr lang="en-US" sz="1200" kern="1200"/>
        </a:p>
      </dsp:txBody>
      <dsp:txXfrm>
        <a:off x="5305021" y="5569"/>
        <a:ext cx="2070910" cy="1242546"/>
      </dsp:txXfrm>
    </dsp:sp>
    <dsp:sp modelId="{E9F6AFFB-BB0B-4D5C-9373-B9EBE05A31EE}">
      <dsp:nvSpPr>
        <dsp:cNvPr id="0" name=""/>
        <dsp:cNvSpPr/>
      </dsp:nvSpPr>
      <dsp:spPr>
        <a:xfrm>
          <a:off x="749018" y="1455207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Problem-solving Skills</a:t>
          </a:r>
          <a:r>
            <a:rPr lang="en-US" sz="1200" b="0" i="0" kern="1200" dirty="0"/>
            <a:t>: I've been honing my ability to tackle problems efficiently and find solutions through critical thinking and creativity.</a:t>
          </a:r>
          <a:endParaRPr lang="en-US" sz="1200" kern="1200" dirty="0"/>
        </a:p>
      </dsp:txBody>
      <dsp:txXfrm>
        <a:off x="749018" y="1455207"/>
        <a:ext cx="2070910" cy="1242546"/>
      </dsp:txXfrm>
    </dsp:sp>
    <dsp:sp modelId="{F8731464-F55F-4A57-9A65-1D5E33EAC926}">
      <dsp:nvSpPr>
        <dsp:cNvPr id="0" name=""/>
        <dsp:cNvSpPr/>
      </dsp:nvSpPr>
      <dsp:spPr>
        <a:xfrm>
          <a:off x="3027020" y="1455207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Coding vs. Note-taking</a:t>
          </a:r>
          <a:r>
            <a:rPr lang="en-US" sz="1200" b="0" i="0" kern="1200"/>
            <a:t>: I've understood the balance between coding and documenting my work for better organization and future reference.</a:t>
          </a:r>
          <a:endParaRPr lang="en-US" sz="1200" kern="1200"/>
        </a:p>
      </dsp:txBody>
      <dsp:txXfrm>
        <a:off x="3027020" y="1455207"/>
        <a:ext cx="2070910" cy="1242546"/>
      </dsp:txXfrm>
    </dsp:sp>
    <dsp:sp modelId="{6A25224E-59D4-4969-BDA8-52D79A003C16}">
      <dsp:nvSpPr>
        <dsp:cNvPr id="0" name=""/>
        <dsp:cNvSpPr/>
      </dsp:nvSpPr>
      <dsp:spPr>
        <a:xfrm>
          <a:off x="5305021" y="1455207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Applications of Machine Learning</a:t>
          </a:r>
          <a:r>
            <a:rPr lang="en-US" sz="1200" b="0" i="0" kern="1200"/>
            <a:t>: I've been exploring the practical applications of machine learning and its usefulness in various domains.</a:t>
          </a:r>
          <a:endParaRPr lang="en-US" sz="1200" kern="1200"/>
        </a:p>
      </dsp:txBody>
      <dsp:txXfrm>
        <a:off x="5305021" y="1455207"/>
        <a:ext cx="2070910" cy="1242546"/>
      </dsp:txXfrm>
    </dsp:sp>
    <dsp:sp modelId="{13E7FDE8-9423-40F5-B30C-57C2D6C43522}">
      <dsp:nvSpPr>
        <dsp:cNvPr id="0" name=""/>
        <dsp:cNvSpPr/>
      </dsp:nvSpPr>
      <dsp:spPr>
        <a:xfrm>
          <a:off x="749018" y="2904844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Feature Selection</a:t>
          </a:r>
          <a:r>
            <a:rPr lang="en-US" sz="1200" b="0" i="0" kern="1200"/>
            <a:t>: I've been identifying which features are relevant for building machine learning models and extracting insights from data.</a:t>
          </a:r>
          <a:endParaRPr lang="en-US" sz="1200" kern="1200"/>
        </a:p>
      </dsp:txBody>
      <dsp:txXfrm>
        <a:off x="749018" y="2904844"/>
        <a:ext cx="2070910" cy="1242546"/>
      </dsp:txXfrm>
    </dsp:sp>
    <dsp:sp modelId="{F3750D0B-E4C8-455C-A8BB-C6C4FCF60E48}">
      <dsp:nvSpPr>
        <dsp:cNvPr id="0" name=""/>
        <dsp:cNvSpPr/>
      </dsp:nvSpPr>
      <dsp:spPr>
        <a:xfrm>
          <a:off x="3027020" y="2904844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Work Progress and Reporting</a:t>
          </a:r>
          <a:r>
            <a:rPr lang="en-US" sz="1200" b="0" i="0" kern="1200"/>
            <a:t>: I've been focusing on communicating my work progress and findings effectively to stakeholders.</a:t>
          </a:r>
          <a:endParaRPr lang="en-US" sz="1200" kern="1200"/>
        </a:p>
      </dsp:txBody>
      <dsp:txXfrm>
        <a:off x="3027020" y="2904844"/>
        <a:ext cx="2070910" cy="1242546"/>
      </dsp:txXfrm>
    </dsp:sp>
    <dsp:sp modelId="{663B99CF-134C-4245-8B99-DF57D5D62ADF}">
      <dsp:nvSpPr>
        <dsp:cNvPr id="0" name=""/>
        <dsp:cNvSpPr/>
      </dsp:nvSpPr>
      <dsp:spPr>
        <a:xfrm>
          <a:off x="5305021" y="2904844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Feedback Importance</a:t>
          </a:r>
          <a:r>
            <a:rPr lang="en-US" sz="1200" b="0" i="0" kern="1200"/>
            <a:t>: I've acknowledged the significance of receiving feedback for my continuous improvement.</a:t>
          </a:r>
          <a:endParaRPr lang="en-US" sz="1200" kern="1200"/>
        </a:p>
      </dsp:txBody>
      <dsp:txXfrm>
        <a:off x="5305021" y="2904844"/>
        <a:ext cx="2070910" cy="1242546"/>
      </dsp:txXfrm>
    </dsp:sp>
    <dsp:sp modelId="{D1DA6165-7C68-4D22-8959-1072D2750BFA}">
      <dsp:nvSpPr>
        <dsp:cNvPr id="0" name=""/>
        <dsp:cNvSpPr/>
      </dsp:nvSpPr>
      <dsp:spPr>
        <a:xfrm>
          <a:off x="749018" y="4354481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Deep Learning Exploration</a:t>
          </a:r>
          <a:r>
            <a:rPr lang="en-US" sz="1200" b="0" i="0" kern="1200"/>
            <a:t>: I've been delving into deep learning techniques and understanding their role in solving complex problems.</a:t>
          </a:r>
          <a:endParaRPr lang="en-US" sz="1200" kern="1200"/>
        </a:p>
      </dsp:txBody>
      <dsp:txXfrm>
        <a:off x="749018" y="4354481"/>
        <a:ext cx="2070910" cy="1242546"/>
      </dsp:txXfrm>
    </dsp:sp>
    <dsp:sp modelId="{CD764C4D-0B76-42BE-8911-CE7B5226A5FF}">
      <dsp:nvSpPr>
        <dsp:cNvPr id="0" name=""/>
        <dsp:cNvSpPr/>
      </dsp:nvSpPr>
      <dsp:spPr>
        <a:xfrm>
          <a:off x="3027020" y="4354481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Challenges in Data Analysis</a:t>
          </a:r>
          <a:r>
            <a:rPr lang="en-US" sz="1200" b="0" i="0" kern="1200"/>
            <a:t>: I've recognized the challenges involved in data analysis, such as dealing with missing values (NaN) and selecting appropriate datasets.</a:t>
          </a:r>
          <a:endParaRPr lang="en-US" sz="1200" kern="1200"/>
        </a:p>
      </dsp:txBody>
      <dsp:txXfrm>
        <a:off x="3027020" y="4354481"/>
        <a:ext cx="2070910" cy="1242546"/>
      </dsp:txXfrm>
    </dsp:sp>
    <dsp:sp modelId="{F9FFFE0A-C31E-4537-9695-8E17B1D74434}">
      <dsp:nvSpPr>
        <dsp:cNvPr id="0" name=""/>
        <dsp:cNvSpPr/>
      </dsp:nvSpPr>
      <dsp:spPr>
        <a:xfrm>
          <a:off x="5305021" y="4354481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Choosing Datasets</a:t>
          </a:r>
          <a:r>
            <a:rPr lang="en-US" sz="1200" b="0" i="0" kern="1200"/>
            <a:t>: I've learned how to choose datasets that are suitable for specific analysis tasks.</a:t>
          </a:r>
          <a:endParaRPr lang="en-US" sz="1200" kern="1200"/>
        </a:p>
      </dsp:txBody>
      <dsp:txXfrm>
        <a:off x="5305021" y="4354481"/>
        <a:ext cx="2070910" cy="1242546"/>
      </dsp:txXfrm>
    </dsp:sp>
    <dsp:sp modelId="{AF90D28B-29E5-4DE0-B5DC-FF4BD75FDCFC}">
      <dsp:nvSpPr>
        <dsp:cNvPr id="0" name=""/>
        <dsp:cNvSpPr/>
      </dsp:nvSpPr>
      <dsp:spPr>
        <a:xfrm>
          <a:off x="2969904" y="5578472"/>
          <a:ext cx="2070910" cy="124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I'm committed to keeping up the great work and continuing to apply what I've learned to further my skills in data analysis and machine learning!</a:t>
          </a:r>
          <a:endParaRPr lang="en-US" sz="1200" kern="1200"/>
        </a:p>
      </dsp:txBody>
      <dsp:txXfrm>
        <a:off x="2969904" y="5578472"/>
        <a:ext cx="2070910" cy="1242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830F2-75BF-4512-B0DF-5589D644381C}" type="datetimeFigureOut">
              <a:rPr lang="de-DE" smtClean="0"/>
              <a:t>13.04.2024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B6341-5636-431A-9A7B-C23EBB8A38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B6341-5636-431A-9A7B-C23EBB8A382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10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3204B-0109-10A1-547B-EE608E31D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2FDD00-29A2-A018-AD78-699D7A1F2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1A057-B0D8-5697-8ADA-EAFFA02D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18EEE-9E2F-5D1F-65FA-5DFF0C17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A9F64-3354-DE8D-8ECD-D6D9A7CA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09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3D120-FC5E-36C8-91A8-9E519219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8B2D-99D1-05BC-8A37-25CA6DABD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628053-054D-C76E-4DD7-CD99685A7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08F4D-08D7-57F1-C6EF-6D8BC702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4BD104-2DB7-4641-0AAE-A6845255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FDC13B-6ABA-151C-8067-E686DC34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37452F-7D67-5E79-CCDA-610033F3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2D74D-1F5A-A7F9-7687-E1242144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49EB32-FC8C-E007-FD20-7E3A8FB5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7A7512-1B44-53B8-41C1-A20E8AAC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57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2661F-A942-9030-5228-21C973B1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5B233-A890-D00F-69A2-E25230BC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1761E-4360-E8B9-FD59-DAD1E491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E2225-C277-B4AE-947A-31ACCD5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2B166D-7EA6-F821-7A9D-8CA839DB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90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64527E-F9BE-C3E3-6670-1BC696B8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C45C58-51B9-3A52-293B-62F1130D6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37B0D-54F4-6BB9-AC79-04795035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36533F-15A6-5657-60AF-A99C85FA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40D427-48BA-B1D2-B369-A89C9DBB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D402D-50FC-740D-2791-95BEDC64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28FDB9-D908-DC28-67DF-0A56864C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96A5CF-D04E-56DC-446E-4FB89221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FAC041-2F93-D645-6B59-A7C84509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FD652F-8FB1-5A39-B381-AE87055F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937CD0-F9B7-3A41-9101-D48C44B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7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30488-79DB-A286-9017-7FB87851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432CC6-550A-F95B-E8B3-7173D2FC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273267-73F8-D2CC-FD35-DAC1F3F97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34702C-A273-56F1-88D3-2664AC334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B1DD5D-6C32-A56D-F9DC-0773DC6FF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28FEE3-EB46-AEC7-681F-6EDFC060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07756-5649-ABAC-47DB-A4CD6E40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BABF42-32B5-25F1-9AB2-5980E38E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3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10034-C6CB-3AF5-07E2-F4FD53B0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BF46575-7D8E-2847-2A7B-F910E81A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18B756-6533-91D1-FB2C-89A3B045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AC9DA4-89CF-8A94-6245-90113BAD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7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FE46BF-394C-28A6-6F40-10D2933D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050BC1-46D1-5670-AACD-91A25A4C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E2361F-2316-1363-9A0A-EF94DE0D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31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FD236-8DC8-18A7-39BA-96F08FF6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54906-E4C0-C257-11C8-3128FEE2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FA0AA3-838C-EB67-8B09-1EF545250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610166-93F3-54B3-2485-1DFD12B8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080E0D-CC1C-9B44-70F9-03E7F4D6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55B6E6-93FA-1AC2-8EC0-3253A252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10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0CA3A-72E5-50EA-C99F-6000950D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3A281F-4A10-76AD-B8CE-726598985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A3D436-9E54-53D4-CD6F-801D443A5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A0578E-1562-4B3F-9AA8-F2ADFF2D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14168-7555-10DD-2852-4B6FBD0B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6059FD-F52D-2575-328A-CBD5C5B9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24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38FC307-F093-CA99-C7FF-05F2EE1A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AC5EA0-EFF3-87A7-1416-B6494CBBC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8D83AD-1C25-FB41-7BFB-9015D1B76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262A3C-A286-4649-8C11-A2C6645839FC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197A11-6E25-0D3A-FEC9-5E4644299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3E320E-ABC7-4272-20FA-C92CC25C0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AA363-5019-4012-A1C9-61EA512906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Person Pressing Counter Bell">
            <a:extLst>
              <a:ext uri="{FF2B5EF4-FFF2-40B4-BE49-F238E27FC236}">
                <a16:creationId xmlns:a16="http://schemas.microsoft.com/office/drawing/2014/main" id="{533D12A2-F2F7-6F4C-CE7F-F6F4E630A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9" y="-56179"/>
            <a:ext cx="12192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14D009-F771-0B4C-CFE2-54064D2EFB74}"/>
              </a:ext>
            </a:extLst>
          </p:cNvPr>
          <p:cNvSpPr txBox="1"/>
          <p:nvPr/>
        </p:nvSpPr>
        <p:spPr>
          <a:xfrm>
            <a:off x="3116832" y="-1730190"/>
            <a:ext cx="10061986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Bodoni MT Black" panose="02070A03080606020203" pitchFamily="18" charset="0"/>
                <a:ea typeface="+mj-ea"/>
                <a:cs typeface="+mj-cs"/>
              </a:rPr>
              <a:t>Restaurant Inspection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D982B0-2D88-49CB-6543-2C77A48A7BEF}"/>
              </a:ext>
            </a:extLst>
          </p:cNvPr>
          <p:cNvSpPr txBox="1"/>
          <p:nvPr/>
        </p:nvSpPr>
        <p:spPr>
          <a:xfrm>
            <a:off x="7576705" y="1788520"/>
            <a:ext cx="996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odoni MT Black" panose="02070A03080606020203" pitchFamily="18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Bodoni MT Black" panose="02070A03080606020203" pitchFamily="18" charset="0"/>
              </a:rPr>
              <a:t>Ironhack</a:t>
            </a:r>
            <a:r>
              <a:rPr lang="de-DE" dirty="0">
                <a:solidFill>
                  <a:srgbClr val="002060"/>
                </a:solidFill>
                <a:latin typeface="Bodoni MT Black" panose="02070A03080606020203" pitchFamily="18" charset="0"/>
              </a:rPr>
              <a:t> - Mid Project 13.04.2024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12AF36-67FA-A8C2-F2E1-5EE6C9D40548}"/>
              </a:ext>
            </a:extLst>
          </p:cNvPr>
          <p:cNvSpPr txBox="1"/>
          <p:nvPr/>
        </p:nvSpPr>
        <p:spPr>
          <a:xfrm>
            <a:off x="10128092" y="2157852"/>
            <a:ext cx="243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  <a:latin typeface="Bodoni MT Black" panose="02070A03080606020203" pitchFamily="18" charset="0"/>
              </a:rPr>
              <a:t>Shakti Pandit</a:t>
            </a:r>
          </a:p>
        </p:txBody>
      </p:sp>
    </p:spTree>
    <p:extLst>
      <p:ext uri="{BB962C8B-B14F-4D97-AF65-F5344CB8AC3E}">
        <p14:creationId xmlns:p14="http://schemas.microsoft.com/office/powerpoint/2010/main" val="28100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D2A3A40-2608-5D85-97F4-623E6934E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r="2" b="2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19" name="Grafik 18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D96E4E3D-5D3A-988A-3EA3-D7FC67FE6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Grafik 1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69A8063-0AB0-2AAB-12DE-B16CD074D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4162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505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BDBC0C-73CA-7839-42DD-89A9B2AD8492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Almost half of the restaurants are in the high-risk category, which poses a significant public health concern as it may lead to a higher incidence of foodborne illnesses among guests.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Meanwhile, the other half of the restaurants are considered acceptable.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Only 25% of restaurants are categorized as having no risk.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highlight>
                <a:srgbClr val="FFFFFF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i="0" dirty="0">
                <a:effectLst/>
                <a:highlight>
                  <a:srgbClr val="FFFFFF"/>
                </a:highlight>
              </a:rPr>
              <a:t>Suggestion: </a:t>
            </a:r>
            <a:r>
              <a:rPr lang="en-US" sz="1700" i="0" dirty="0">
                <a:effectLst/>
                <a:highlight>
                  <a:srgbClr val="FFFFFF"/>
                </a:highlight>
              </a:rPr>
              <a:t>Finding a restaurant with no risk is not always easy. It's essential to carefully consider all factors before deciding on a restaurant, including its inspection score and ratings, to ensure a safe dining experience.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F6FE4D-6B3C-7042-1B8B-739A748E4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r="2" b="2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1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32BBD22-CC56-588A-EB79-FE380762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" y="-58124"/>
            <a:ext cx="12192000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54D2C4E-6B98-5B93-474E-B245FE34A7AA}"/>
              </a:ext>
            </a:extLst>
          </p:cNvPr>
          <p:cNvSpPr txBox="1"/>
          <p:nvPr/>
        </p:nvSpPr>
        <p:spPr>
          <a:xfrm>
            <a:off x="430924" y="4845269"/>
            <a:ext cx="9180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During the inspection, it was found that 34 restaurants did not pass. Surprisingly, among these failing restaurants, some had ratings of 3.5 and even 5. Additionally, nearly 60% of these failing restaurants were not categorized as high-risk.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 the other hand, 712 restaurants passed the inspection but were still considered high risk.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Why did this happen? Can anyone give a hint?</a:t>
            </a:r>
          </a:p>
        </p:txBody>
      </p:sp>
    </p:spTree>
    <p:extLst>
      <p:ext uri="{BB962C8B-B14F-4D97-AF65-F5344CB8AC3E}">
        <p14:creationId xmlns:p14="http://schemas.microsoft.com/office/powerpoint/2010/main" val="227306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1EBFB-B1FC-99BE-D9DE-360925200232}"/>
              </a:ext>
            </a:extLst>
          </p:cNvPr>
          <p:cNvSpPr txBox="1"/>
          <p:nvPr/>
        </p:nvSpPr>
        <p:spPr>
          <a:xfrm>
            <a:off x="175481" y="554060"/>
            <a:ext cx="696835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Don't forget, during each restaurant inspection, the main factor affecting the score is violations. We also have violation descriptions, which significantly impact the inspection score and ratings.</a:t>
            </a: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spcAft>
                <a:spcPts val="600"/>
              </a:spcAft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this dataset, there are more than 100 violation descriptions. I've categorized them into 9 categories, which make it much easier to understand the nature of the violations.</a:t>
            </a: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10" name="Textfeld 7">
            <a:extLst>
              <a:ext uri="{FF2B5EF4-FFF2-40B4-BE49-F238E27FC236}">
                <a16:creationId xmlns:a16="http://schemas.microsoft.com/office/drawing/2014/main" id="{D40B6548-2E2B-4FC3-097A-DED974C9B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436123"/>
              </p:ext>
            </p:extLst>
          </p:nvPr>
        </p:nvGraphicFramePr>
        <p:xfrm>
          <a:off x="838200" y="3526300"/>
          <a:ext cx="10165218" cy="2588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8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CD6C69-BEF0-7E18-5A6D-AE49DE79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1497529"/>
            <a:ext cx="5628018" cy="36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B2FF8C-081C-603A-98B2-334B0391A207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>
                <a:effectLst/>
                <a:highlight>
                  <a:srgbClr val="FFFFFF"/>
                </a:highlight>
              </a:rPr>
              <a:t>The prevalence of violations among passing inspections suggests a need for stringent criteria and significant point deductions to fail inspections, emphasizing the importance of reevaluating inspection protocols to ensure food safety standards are upheld effectively.</a:t>
            </a:r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A395F02-BC16-A329-46A3-A5E9A6B4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de-DE" altLang="de-D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de-DE" altLang="de-D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4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2E6EA52-DCC2-7AC8-418F-17D1874B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00013"/>
            <a:ext cx="9915525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7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hrift, Design enthält.&#10;&#10;Automatisch generierte Beschreibung">
            <a:extLst>
              <a:ext uri="{FF2B5EF4-FFF2-40B4-BE49-F238E27FC236}">
                <a16:creationId xmlns:a16="http://schemas.microsoft.com/office/drawing/2014/main" id="{EF90B3FD-D523-8C14-BB88-C7343A00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34" y="2846965"/>
            <a:ext cx="1771897" cy="1190791"/>
          </a:xfrm>
          <a:prstGeom prst="rect">
            <a:avLst/>
          </a:prstGeom>
        </p:spPr>
      </p:pic>
      <p:pic>
        <p:nvPicPr>
          <p:cNvPr id="7" name="Grafik 6" descr="Ein Bild, das Text, Screenshot, Schrift, Quittung enthält.&#10;&#10;Automatisch generierte Beschreibung">
            <a:extLst>
              <a:ext uri="{FF2B5EF4-FFF2-40B4-BE49-F238E27FC236}">
                <a16:creationId xmlns:a16="http://schemas.microsoft.com/office/drawing/2014/main" id="{430F3D9E-D457-F86C-F6C4-2EE2FDC79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4037756"/>
            <a:ext cx="7983064" cy="2715004"/>
          </a:xfrm>
          <a:prstGeom prst="rect">
            <a:avLst/>
          </a:prstGeom>
        </p:spPr>
      </p:pic>
      <p:pic>
        <p:nvPicPr>
          <p:cNvPr id="9" name="Grafik 8" descr="Ein Bild, das Text, Screenshot, Quittung, Schrift enthält.&#10;&#10;Automatisch generierte Beschreibung">
            <a:extLst>
              <a:ext uri="{FF2B5EF4-FFF2-40B4-BE49-F238E27FC236}">
                <a16:creationId xmlns:a16="http://schemas.microsoft.com/office/drawing/2014/main" id="{C995EA07-0700-28FB-EFD8-783E919A9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2" y="519425"/>
            <a:ext cx="7944959" cy="25054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283CAEB-DFE7-244B-D518-EFE54B32997F}"/>
              </a:ext>
            </a:extLst>
          </p:cNvPr>
          <p:cNvSpPr txBox="1"/>
          <p:nvPr/>
        </p:nvSpPr>
        <p:spPr>
          <a:xfrm>
            <a:off x="268941" y="105240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Maximum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D65695-88C0-EE89-1584-6EAC54BF3A6D}"/>
              </a:ext>
            </a:extLst>
          </p:cNvPr>
          <p:cNvSpPr txBox="1"/>
          <p:nvPr/>
        </p:nvSpPr>
        <p:spPr>
          <a:xfrm>
            <a:off x="340659" y="3442360"/>
            <a:ext cx="19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Min Score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D3F3A-88A2-D44D-6997-ABEA579CF06C}"/>
              </a:ext>
            </a:extLst>
          </p:cNvPr>
          <p:cNvSpPr txBox="1"/>
          <p:nvPr/>
        </p:nvSpPr>
        <p:spPr>
          <a:xfrm>
            <a:off x="8665883" y="2477633"/>
            <a:ext cx="31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Num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Inspection</a:t>
            </a:r>
            <a:r>
              <a:rPr lang="de-DE" b="1" dirty="0"/>
              <a:t> Per Year</a:t>
            </a:r>
          </a:p>
        </p:txBody>
      </p:sp>
    </p:spTree>
    <p:extLst>
      <p:ext uri="{BB962C8B-B14F-4D97-AF65-F5344CB8AC3E}">
        <p14:creationId xmlns:p14="http://schemas.microsoft.com/office/powerpoint/2010/main" val="315273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7D8CF6-204B-A974-8332-8883AFE12A63}"/>
              </a:ext>
            </a:extLst>
          </p:cNvPr>
          <p:cNvSpPr txBox="1"/>
          <p:nvPr/>
        </p:nvSpPr>
        <p:spPr>
          <a:xfrm>
            <a:off x="4447308" y="591344"/>
            <a:ext cx="6906491" cy="57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effectLst/>
                <a:highlight>
                  <a:srgbClr val="FFFFFF"/>
                </a:highlight>
              </a:rPr>
              <a:t>After analyzing the results, it's evident that the inspection score depends significantly on the features of the data. To gain 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clarity on this matter, let's delve into machine learning with the following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features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 = ['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business_city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',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business_state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',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inspection_type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',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risk_category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',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public_health_effect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', 'ratings',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violation_Category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’]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target 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= '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responce_result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'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Based on the dataset characteristics, the decision all feature I decided to </a:t>
            </a:r>
            <a:r>
              <a:rPr lang="en-US" sz="1300" b="1" i="0" dirty="0">
                <a:effectLst/>
                <a:highlight>
                  <a:srgbClr val="FFFFFF"/>
                </a:highlight>
              </a:rPr>
              <a:t>decision tree and Logistic regression 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due to the categorical nature of the dataset.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0" i="0" dirty="0">
              <a:effectLst/>
              <a:highlight>
                <a:srgbClr val="FFFFFF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Upon predicting the inspection score using these features, the results are as follows: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br>
              <a:rPr lang="de-DE" sz="1300" dirty="0"/>
            </a:b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Training </a:t>
            </a:r>
            <a:r>
              <a:rPr kumimoji="0" lang="de-DE" altLang="de-DE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Accuracy</a:t>
            </a: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: 0.9923494570582428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</a:t>
            </a:r>
            <a:r>
              <a:rPr kumimoji="0" lang="de-DE" altLang="de-DE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Testing</a:t>
            </a: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</a:t>
            </a:r>
            <a:r>
              <a:rPr kumimoji="0" lang="de-DE" altLang="de-DE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Accuracy</a:t>
            </a: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: 0.9970414201183432</a:t>
            </a:r>
            <a:r>
              <a:rPr kumimoji="0" lang="de-DE" altLang="de-DE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l"/>
            <a:r>
              <a:rPr lang="en-US" sz="13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Training Data Performance</a:t>
            </a: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model is excellent at predicting instances labeled "Yes."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But it fails to predict instances labeled "NO," getting them all wrong.</a:t>
            </a:r>
          </a:p>
          <a:p>
            <a:pPr algn="l"/>
            <a:r>
              <a:rPr lang="en-US" sz="13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Testing Data Performance</a:t>
            </a: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Again, the model is perfect at predicting "Yes."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But it still can't predict "NO" correctly, getting them all wrong.#</a:t>
            </a:r>
          </a:p>
          <a:p>
            <a:r>
              <a:rPr lang="en-US" sz="13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What It Means</a:t>
            </a: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model is great at predicting the majority class ("Yes") but struggles with the minority class ("NO").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It's like being really good at answering one type of question but bad at another type, even when you've seen examples of both types.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3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improve, the model might need more examples of the minority class or adjustments to its training.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kumimoji="0" lang="de-DE" altLang="de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68EBAF1-7268-8137-1761-A1F9AA937983}"/>
              </a:ext>
            </a:extLst>
          </p:cNvPr>
          <p:cNvSpPr txBox="1"/>
          <p:nvPr/>
        </p:nvSpPr>
        <p:spPr>
          <a:xfrm>
            <a:off x="3615559" y="236483"/>
            <a:ext cx="525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after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6280335-51F3-0B25-2E21-CB934EBE0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Grafik 2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F31482B-1085-2081-3721-952A37E64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" y="1996580"/>
            <a:ext cx="4346175" cy="320987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3D3D49F-41C8-BC55-0F89-997FD91C2E3E}"/>
              </a:ext>
            </a:extLst>
          </p:cNvPr>
          <p:cNvSpPr txBox="1"/>
          <p:nvPr/>
        </p:nvSpPr>
        <p:spPr>
          <a:xfrm>
            <a:off x="520117" y="6249798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So </a:t>
            </a:r>
            <a:r>
              <a:rPr lang="de-DE" b="1" dirty="0" err="1"/>
              <a:t>doing</a:t>
            </a:r>
            <a:r>
              <a:rPr lang="de-DE" b="1" dirty="0"/>
              <a:t> all </a:t>
            </a:r>
            <a:r>
              <a:rPr lang="de-DE" b="1" dirty="0" err="1"/>
              <a:t>these</a:t>
            </a:r>
            <a:r>
              <a:rPr lang="de-DE" b="1" dirty="0"/>
              <a:t>,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conclude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almost</a:t>
            </a:r>
            <a:r>
              <a:rPr lang="de-DE" b="1" dirty="0"/>
              <a:t> all </a:t>
            </a:r>
            <a:r>
              <a:rPr lang="de-DE" b="1" dirty="0" err="1"/>
              <a:t>Businesses</a:t>
            </a:r>
            <a:r>
              <a:rPr lang="de-DE" b="1" dirty="0"/>
              <a:t> pass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inspection</a:t>
            </a:r>
            <a:r>
              <a:rPr lang="de-DE" b="1" dirty="0"/>
              <a:t>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92E89F-FE95-669F-F8BF-349FC50AB491}"/>
              </a:ext>
            </a:extLst>
          </p:cNvPr>
          <p:cNvSpPr txBox="1"/>
          <p:nvPr/>
        </p:nvSpPr>
        <p:spPr>
          <a:xfrm>
            <a:off x="234892" y="236483"/>
            <a:ext cx="23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After </a:t>
            </a:r>
            <a:r>
              <a:rPr lang="de-DE" dirty="0" err="1"/>
              <a:t>Presentation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689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53D252-89EA-ADA8-6ED0-75ADB388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1330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ell-prompt-font-family)"/>
              </a:rPr>
              <a:t>[: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920F8-6E57-A89E-9964-9E4DE1078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3915"/>
            <a:ext cx="184731" cy="50783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E5FBCC52-BAA9-99D9-67A0-37446DC7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50"/>
            <a:ext cx="12192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37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682ABE-C29A-7D98-2197-BA0846E8B58D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What I can do more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Feature Engineering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Explore additional features or transformations of existing features that might better capture the relationship with the target variable.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Consider interactions between features or polynomial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Model Complexity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Experiment with different hyperparameters for the decision tree (e.g., max depth, minimum samples per leaf, etc.).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Prune the tree to prevent overfitting.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Evaluate Other Models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Decision trees might not be the best choice for your specific problem. Trying other regression models random forests, or gradient boosting may also </a:t>
            </a:r>
            <a:r>
              <a:rPr lang="en-US" sz="1300" b="0" i="0" dirty="0" err="1">
                <a:effectLst/>
                <a:highlight>
                  <a:srgbClr val="FFFFFF"/>
                </a:highlight>
              </a:rPr>
              <a:t>givea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 nice result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highlight>
                  <a:srgbClr val="FFFFFF"/>
                </a:highlight>
              </a:rPr>
              <a:t>Cross-Validation</a:t>
            </a:r>
            <a:r>
              <a:rPr lang="en-US" sz="13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Use cross-validation to assess the model's performance on different subsets of the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highlight>
                  <a:srgbClr val="FFFFFF"/>
                </a:highlight>
              </a:rPr>
              <a:t>model performance often involves an iterative process of experimentation and evaluation.</a:t>
            </a:r>
          </a:p>
        </p:txBody>
      </p:sp>
      <p:sp>
        <p:nvSpPr>
          <p:cNvPr id="32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sanitising hand">
            <a:extLst>
              <a:ext uri="{FF2B5EF4-FFF2-40B4-BE49-F238E27FC236}">
                <a16:creationId xmlns:a16="http://schemas.microsoft.com/office/drawing/2014/main" id="{AEC8631F-86AD-8D39-550B-FEA4C3EC7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3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8C9898-768D-CC5C-5C02-6C0442915371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Provides information about hygiene standards of restaurants, which is important for Public awareness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213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F6E8A1-3278-C863-00DE-FD996A72218B}"/>
              </a:ext>
            </a:extLst>
          </p:cNvPr>
          <p:cNvSpPr txBox="1"/>
          <p:nvPr/>
        </p:nvSpPr>
        <p:spPr>
          <a:xfrm>
            <a:off x="91141" y="210553"/>
            <a:ext cx="4862848" cy="556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in Two Weeks</a:t>
            </a:r>
          </a:p>
        </p:txBody>
      </p:sp>
      <p:graphicFrame>
        <p:nvGraphicFramePr>
          <p:cNvPr id="7" name="Textfeld 3">
            <a:extLst>
              <a:ext uri="{FF2B5EF4-FFF2-40B4-BE49-F238E27FC236}">
                <a16:creationId xmlns:a16="http://schemas.microsoft.com/office/drawing/2014/main" id="{65133E77-B16F-CAF2-7A90-1A21BAE98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169713"/>
              </p:ext>
            </p:extLst>
          </p:nvPr>
        </p:nvGraphicFramePr>
        <p:xfrm>
          <a:off x="4064000" y="41835"/>
          <a:ext cx="8124951" cy="7052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50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451AE2D-0BEC-59ED-B239-7DEA51051A67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 and Answer!</a:t>
            </a:r>
          </a:p>
        </p:txBody>
      </p:sp>
      <p:pic>
        <p:nvPicPr>
          <p:cNvPr id="27" name="Graphic 26" descr="Question mark">
            <a:extLst>
              <a:ext uri="{FF2B5EF4-FFF2-40B4-BE49-F238E27FC236}">
                <a16:creationId xmlns:a16="http://schemas.microsoft.com/office/drawing/2014/main" id="{3FA1BFC1-F6B3-518B-1298-7859F1C80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4" name="Group 3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3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748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6431B494-FC44-CE0C-5C77-C430B6775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95" y="457200"/>
            <a:ext cx="60804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B27905E-CFC1-A214-F4EC-EC8D78BE3828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 of Action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510EB7-B505-190F-8605-7C6FEA4706B6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Understand the Dataset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Examine its structure and meaning of features.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Explore Data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Analyze distributions, relationships, and patterns.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Identify Target Variable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Determine what I want to predict or analyze.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Build Use Case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Formulate a clear objective for analysis.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Clean Data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Address missing values, outliers, and encode categorical variables.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Statistical Studies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Conduct analyses to understand data characteristics.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Visualize Data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Create interactive visualizations with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Plotly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and Tableau.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Select ML Model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Choose appropriate algorithms for the use case.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Choose Metrics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Select evaluation metrics based on the problem.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</a:rPr>
              <a:t>Train and Evaluate Model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: Split data, train models, and evaluate their performance</a:t>
            </a:r>
            <a:r>
              <a:rPr lang="en-US" sz="2000" dirty="0">
                <a:highlight>
                  <a:srgbClr val="FFFFFF"/>
                </a:highlight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489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A1D9CCE1-F3D0-3CBD-544A-B3B2B5458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07" y="659793"/>
            <a:ext cx="6910928" cy="11515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A01432E-5BA8-E078-616F-98F7E98A3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30"/>
          <a:stretch/>
        </p:blipFill>
        <p:spPr>
          <a:xfrm>
            <a:off x="956234" y="1991042"/>
            <a:ext cx="6203577" cy="34981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9A66BB-43F4-78A0-385B-86718B7F31EF}"/>
              </a:ext>
            </a:extLst>
          </p:cNvPr>
          <p:cNvSpPr txBox="1"/>
          <p:nvPr/>
        </p:nvSpPr>
        <p:spPr>
          <a:xfrm>
            <a:off x="723858" y="1172007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effectLst/>
                <a:highlight>
                  <a:srgbClr val="FFFFFF"/>
                </a:highlight>
              </a:rPr>
              <a:t>Understanding the Dataset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59285E-48D0-B162-2C0D-1E5BA473EAC7}"/>
              </a:ext>
            </a:extLst>
          </p:cNvPr>
          <p:cNvSpPr txBox="1"/>
          <p:nvPr/>
        </p:nvSpPr>
        <p:spPr>
          <a:xfrm>
            <a:off x="477012" y="5679161"/>
            <a:ext cx="114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"After examining all the features, I've concluded that the dataset primarily consists of categorical data and features."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01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044F43-DB72-C29C-D06C-C70738A61A54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Cleaning Data</a:t>
            </a:r>
            <a:r>
              <a:rPr lang="en-US" sz="3600" b="0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: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F35114-FF61-17EA-B50C-BE1A4E8DC472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Drop the </a:t>
            </a:r>
            <a:r>
              <a:rPr lang="en-US" sz="17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NaNs</a:t>
            </a: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: Remove rows with missing values.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Drop columns with more than 50% missing 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Rename columns if they are not written properly.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Categorize the data into two parts: Inspection and Business.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highlight>
                  <a:srgbClr val="FFFFFF"/>
                </a:highlight>
              </a:rPr>
              <a:t>Business Part </a:t>
            </a:r>
            <a:r>
              <a:rPr lang="en-US" sz="1700" dirty="0" err="1">
                <a:solidFill>
                  <a:schemeClr val="tx2"/>
                </a:solidFill>
                <a:highlight>
                  <a:srgbClr val="FFFFFF"/>
                </a:highlight>
              </a:rPr>
              <a:t>wil</a:t>
            </a:r>
            <a:r>
              <a:rPr lang="en-US" sz="1700" dirty="0">
                <a:solidFill>
                  <a:schemeClr val="tx2"/>
                </a:solidFill>
                <a:highlight>
                  <a:srgbClr val="FFFFFF"/>
                </a:highlight>
              </a:rPr>
              <a:t> not so use only for location and address of the business.</a:t>
            </a:r>
            <a:endParaRPr lang="en-US" sz="1700" b="0" i="0" dirty="0">
              <a:solidFill>
                <a:schemeClr val="tx2"/>
              </a:solidFill>
              <a:effectLst/>
              <a:highlight>
                <a:srgbClr val="FFFFFF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For Inspection data, drop unnecessary features.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As the data is categorical, there's no need to isolate numerical and categorical features.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</a:rPr>
              <a:t>Assign meaningful names to the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Mop and bucket">
            <a:extLst>
              <a:ext uri="{FF2B5EF4-FFF2-40B4-BE49-F238E27FC236}">
                <a16:creationId xmlns:a16="http://schemas.microsoft.com/office/drawing/2014/main" id="{6713C0A2-2787-A54A-5890-5D6934423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3CCC1BF-FB7B-5689-0EA6-AF415F23CBE5}"/>
              </a:ext>
            </a:extLst>
          </p:cNvPr>
          <p:cNvSpPr txBox="1"/>
          <p:nvPr/>
        </p:nvSpPr>
        <p:spPr>
          <a:xfrm>
            <a:off x="6142003" y="999620"/>
            <a:ext cx="5262386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Exploring the  Data and Identifying</a:t>
            </a:r>
            <a:r>
              <a:rPr lang="en-US" sz="3200" b="1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32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Target Variable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Picture 10" descr="Stock market graph on display">
            <a:extLst>
              <a:ext uri="{FF2B5EF4-FFF2-40B4-BE49-F238E27FC236}">
                <a16:creationId xmlns:a16="http://schemas.microsoft.com/office/drawing/2014/main" id="{001E942F-EC4C-F8EB-94C7-F025D0F76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9" r="-1" b="-1"/>
          <a:stretch/>
        </p:blipFill>
        <p:spPr>
          <a:xfrm>
            <a:off x="-1" y="-1"/>
            <a:ext cx="5943401" cy="38727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214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89E092D-6A83-6F91-54C6-C0F5ECB31E07}"/>
              </a:ext>
            </a:extLst>
          </p:cNvPr>
          <p:cNvSpPr txBox="1"/>
          <p:nvPr/>
        </p:nvSpPr>
        <p:spPr>
          <a:xfrm>
            <a:off x="0" y="6142383"/>
            <a:ext cx="830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From this information, I aim to identify additional features for the data to accurately target inspection scores and understand the criteria on which they are assessed.</a:t>
            </a:r>
            <a:endParaRPr lang="de-DE" dirty="0"/>
          </a:p>
        </p:txBody>
      </p:sp>
      <p:graphicFrame>
        <p:nvGraphicFramePr>
          <p:cNvPr id="25" name="Textfeld 7">
            <a:extLst>
              <a:ext uri="{FF2B5EF4-FFF2-40B4-BE49-F238E27FC236}">
                <a16:creationId xmlns:a16="http://schemas.microsoft.com/office/drawing/2014/main" id="{0A023A1D-CD35-D7A2-637C-760133A273C8}"/>
              </a:ext>
            </a:extLst>
          </p:cNvPr>
          <p:cNvGraphicFramePr/>
          <p:nvPr/>
        </p:nvGraphicFramePr>
        <p:xfrm>
          <a:off x="5980638" y="2543364"/>
          <a:ext cx="5262385" cy="3599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384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F0F024-F856-B229-21D5-0F969C24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619125"/>
            <a:ext cx="9420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4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704D40-D07C-BB47-1844-DA80F76D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Initially, first I separated the inspection score into two Categories in new column inspection_result: Wether they pass the Inspection or not.</a:t>
            </a:r>
            <a:b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76AD9FF-72D4-332A-8616-03BCB8D2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243" y="1274073"/>
            <a:ext cx="4939504" cy="392690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1" name="Freeform: Shape 1128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83" name="Freeform: Shape 1128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8A297-7E91-CBC6-622C-389215E4B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5" r="11434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extfeld 3">
            <a:extLst>
              <a:ext uri="{FF2B5EF4-FFF2-40B4-BE49-F238E27FC236}">
                <a16:creationId xmlns:a16="http://schemas.microsoft.com/office/drawing/2014/main" id="{A51EFD68-252E-F882-699E-C9FCAD650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411628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71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1475</Words>
  <Application>Microsoft Office PowerPoint</Application>
  <PresentationFormat>Breitbild</PresentationFormat>
  <Paragraphs>114</Paragraphs>
  <Slides>22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Bodoni MT Black</vt:lpstr>
      <vt:lpstr>Calibri</vt:lpstr>
      <vt:lpstr>menlo</vt:lpstr>
      <vt:lpstr>Söhne</vt:lpstr>
      <vt:lpstr>var(--jp-cell-prompt-font-family)</vt:lpstr>
      <vt:lpstr>var(--jp-code-font-family)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Initially, first I separated the inspection score into two Categories in new column inspection_result: Wether they pass the Inspection or not.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shakti PANDIT</dc:creator>
  <cp:lastModifiedBy>shakti PANDIT</cp:lastModifiedBy>
  <cp:revision>4</cp:revision>
  <dcterms:created xsi:type="dcterms:W3CDTF">2024-04-11T19:10:34Z</dcterms:created>
  <dcterms:modified xsi:type="dcterms:W3CDTF">2024-04-13T10:59:58Z</dcterms:modified>
</cp:coreProperties>
</file>